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tags/tag27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8.xml" ContentType="application/vnd.openxmlformats-officedocument.presentationml.tags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26.xml" ContentType="application/vnd.openxmlformats-officedocument.presentationml.tags+xml"/>
  <Override PartName="/ppt/slideLayouts/slideLayout10.xml" ContentType="application/vnd.openxmlformats-officedocument.presentationml.slideLayout+xml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tags/tag29.xml" ContentType="application/vnd.openxmlformats-officedocument.presentationml.tags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tags/tag18.xml" ContentType="application/vnd.openxmlformats-officedocument.presentationml.tags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tags/tag25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4236" r:id="rId1"/>
  </p:sldMasterIdLst>
  <p:notesMasterIdLst>
    <p:notesMasterId r:id="rId44"/>
  </p:notesMasterIdLst>
  <p:sldIdLst>
    <p:sldId id="518" r:id="rId2"/>
    <p:sldId id="626" r:id="rId3"/>
    <p:sldId id="604" r:id="rId4"/>
    <p:sldId id="605" r:id="rId5"/>
    <p:sldId id="635" r:id="rId6"/>
    <p:sldId id="572" r:id="rId7"/>
    <p:sldId id="653" r:id="rId8"/>
    <p:sldId id="487" r:id="rId9"/>
    <p:sldId id="489" r:id="rId10"/>
    <p:sldId id="531" r:id="rId11"/>
    <p:sldId id="574" r:id="rId12"/>
    <p:sldId id="658" r:id="rId13"/>
    <p:sldId id="654" r:id="rId14"/>
    <p:sldId id="575" r:id="rId15"/>
    <p:sldId id="538" r:id="rId16"/>
    <p:sldId id="577" r:id="rId17"/>
    <p:sldId id="622" r:id="rId18"/>
    <p:sldId id="644" r:id="rId19"/>
    <p:sldId id="650" r:id="rId20"/>
    <p:sldId id="523" r:id="rId21"/>
    <p:sldId id="631" r:id="rId22"/>
    <p:sldId id="636" r:id="rId23"/>
    <p:sldId id="646" r:id="rId24"/>
    <p:sldId id="612" r:id="rId25"/>
    <p:sldId id="647" r:id="rId26"/>
    <p:sldId id="580" r:id="rId27"/>
    <p:sldId id="582" r:id="rId28"/>
    <p:sldId id="583" r:id="rId29"/>
    <p:sldId id="584" r:id="rId30"/>
    <p:sldId id="566" r:id="rId31"/>
    <p:sldId id="614" r:id="rId32"/>
    <p:sldId id="559" r:id="rId33"/>
    <p:sldId id="586" r:id="rId34"/>
    <p:sldId id="648" r:id="rId35"/>
    <p:sldId id="593" r:id="rId36"/>
    <p:sldId id="656" r:id="rId37"/>
    <p:sldId id="591" r:id="rId38"/>
    <p:sldId id="506" r:id="rId39"/>
    <p:sldId id="606" r:id="rId40"/>
    <p:sldId id="609" r:id="rId41"/>
    <p:sldId id="608" r:id="rId42"/>
    <p:sldId id="610" r:id="rId4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 7" initials="W7" lastIdx="2" clrIdx="0">
    <p:extLst>
      <p:ext uri="{19B8F6BF-5375-455C-9EA6-DF929625EA0E}">
        <p15:presenceInfo xmlns="" xmlns:p15="http://schemas.microsoft.com/office/powerpoint/2012/main" userId="Win 7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33B11"/>
    <a:srgbClr val="6EA62A"/>
    <a:srgbClr val="363CB0"/>
    <a:srgbClr val="E5E6F7"/>
    <a:srgbClr val="D51001"/>
    <a:srgbClr val="FF6600"/>
    <a:srgbClr val="359362"/>
    <a:srgbClr val="EA4E10"/>
    <a:srgbClr val="720C4E"/>
    <a:srgbClr val="80008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561" autoAdjust="0"/>
    <p:restoredTop sz="91039" autoAdjust="0"/>
  </p:normalViewPr>
  <p:slideViewPr>
    <p:cSldViewPr>
      <p:cViewPr varScale="1">
        <p:scale>
          <a:sx n="66" d="100"/>
          <a:sy n="66" d="100"/>
        </p:scale>
        <p:origin x="-1536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3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27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8273F-A972-4D2C-B20A-557EC4DB2D2C}" type="datetimeFigureOut">
              <a:rPr lang="pt-BR" smtClean="0"/>
              <a:pPr/>
              <a:t>22/02/2016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16939D-4AFF-4A66-BF44-FA7F0A87DE2F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380722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638988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762595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135661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3717683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989529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634881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340594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072163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3569791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351697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504441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4911474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7430546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489554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124286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624849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858456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1138682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3425703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3425703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342570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2602614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342570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42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342570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691388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76187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018365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017664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69218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16939D-4AFF-4A66-BF44-FA7F0A87DE2F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83854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de cantos arredondados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20" name="Subtítulo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19" name="Espaço Reservado para Data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149F484-3151-4B6F-850C-214553546F5C}" type="datetime1">
              <a:rPr lang="pt-BR" smtClean="0"/>
              <a:pPr/>
              <a:t>22/02/2016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82EE9AB-D81A-4790-BD24-1CCF9F69D6F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017C183-8D30-4386-A219-51238E013DA4}" type="datetime1">
              <a:rPr lang="pt-BR" smtClean="0"/>
              <a:pPr/>
              <a:t>22/02/2016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82EE9AB-D81A-4790-BD24-1CCF9F69D6F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7E9FE85-9983-441D-851B-01D74CB90CC0}" type="datetime1">
              <a:rPr lang="pt-BR" smtClean="0"/>
              <a:pPr/>
              <a:t>22/02/2016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82EE9AB-D81A-4790-BD24-1CCF9F69D6F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83C3923-4AC3-4766-9860-F57F3EA308E1}" type="datetime1">
              <a:rPr lang="pt-BR" smtClean="0"/>
              <a:pPr/>
              <a:t>22/02/2016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82EE9AB-D81A-4790-BD24-1CCF9F69D6F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de cantos arredondados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E7F0938-C319-4BA7-96B5-EE19540B25B8}" type="datetime1">
              <a:rPr lang="pt-BR" smtClean="0"/>
              <a:pPr/>
              <a:t>22/02/2016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82EE9AB-D81A-4790-BD24-1CCF9F69D6F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8D9AEED-CFC1-4C7A-BC76-7E877E95B12A}" type="datetime1">
              <a:rPr lang="pt-BR" smtClean="0"/>
              <a:pPr/>
              <a:t>22/02/2016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82EE9AB-D81A-4790-BD24-1CCF9F69D6F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13A8331-993D-4EF7-BF34-630C4D35DB15}" type="datetime1">
              <a:rPr lang="pt-BR" smtClean="0"/>
              <a:pPr/>
              <a:t>22/02/2016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82EE9AB-D81A-4790-BD24-1CCF9F69D6F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EC7DFB1-18B6-40E0-BB45-704F2F5C5B56}" type="datetime1">
              <a:rPr lang="pt-BR" smtClean="0"/>
              <a:pPr/>
              <a:t>22/02/2016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82EE9AB-D81A-4790-BD24-1CCF9F69D6F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FC55E2A-8A6C-4714-8236-FA2509DEB5BB}" type="datetime1">
              <a:rPr lang="pt-BR" smtClean="0"/>
              <a:pPr/>
              <a:t>22/02/2016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82EE9AB-D81A-4790-BD24-1CCF9F69D6F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5471D25-F2B5-4B1C-B70D-7CEAA610CFE0}" type="datetime1">
              <a:rPr lang="pt-BR" smtClean="0"/>
              <a:pPr/>
              <a:t>22/02/2016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82EE9AB-D81A-4790-BD24-1CCF9F69D6F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de cantos arredondados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Arredondar Retângulo em um Canto Único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709B083-C6AA-40EA-94ED-FF41A852D30A}" type="datetime1">
              <a:rPr lang="pt-BR" smtClean="0"/>
              <a:pPr/>
              <a:t>22/02/2016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82EE9AB-D81A-4790-BD24-1CCF9F69D6F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 smtClean="0"/>
              <a:t>Clique no ícone para adicionar uma imagem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tângulo de cantos arredondados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Espaço Reservado para Título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25" name="Espaço Reservado para Data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99A4401A-146A-4EAF-9D38-BE4C8A9A9239}" type="datetime1">
              <a:rPr lang="pt-BR" smtClean="0"/>
              <a:pPr/>
              <a:t>22/02/2016</a:t>
            </a:fld>
            <a:endParaRPr lang="pt-BR"/>
          </a:p>
        </p:txBody>
      </p:sp>
      <p:sp>
        <p:nvSpPr>
          <p:cNvPr id="18" name="Espaço Reservado para Rodapé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382EE9AB-D81A-4790-BD24-1CCF9F69D6F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30.png"/><Relationship Id="rId11" Type="http://schemas.openxmlformats.org/officeDocument/2006/relationships/image" Target="../media/image35.tiff"/><Relationship Id="rId5" Type="http://schemas.openxmlformats.org/officeDocument/2006/relationships/image" Target="../media/image29.jpe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0.png"/><Relationship Id="rId18" Type="http://schemas.openxmlformats.org/officeDocument/2006/relationships/image" Target="../media/image54.tiff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5.png"/><Relationship Id="rId12" Type="http://schemas.openxmlformats.org/officeDocument/2006/relationships/image" Target="../media/image36.png"/><Relationship Id="rId17" Type="http://schemas.openxmlformats.org/officeDocument/2006/relationships/image" Target="../media/image53.tif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52.jpeg"/><Relationship Id="rId1" Type="http://schemas.openxmlformats.org/officeDocument/2006/relationships/tags" Target="../tags/tag1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jpeg"/><Relationship Id="rId15" Type="http://schemas.openxmlformats.org/officeDocument/2006/relationships/image" Target="../media/image51.png"/><Relationship Id="rId10" Type="http://schemas.openxmlformats.org/officeDocument/2006/relationships/image" Target="../media/image48.png"/><Relationship Id="rId19" Type="http://schemas.openxmlformats.org/officeDocument/2006/relationships/image" Target="../media/image55.tiff"/><Relationship Id="rId4" Type="http://schemas.openxmlformats.org/officeDocument/2006/relationships/image" Target="../media/image42.jpeg"/><Relationship Id="rId9" Type="http://schemas.openxmlformats.org/officeDocument/2006/relationships/image" Target="../media/image47.png"/><Relationship Id="rId1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0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5.png"/><Relationship Id="rId12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jpeg"/><Relationship Id="rId15" Type="http://schemas.openxmlformats.org/officeDocument/2006/relationships/image" Target="../media/image51.png"/><Relationship Id="rId10" Type="http://schemas.openxmlformats.org/officeDocument/2006/relationships/image" Target="../media/image48.png"/><Relationship Id="rId4" Type="http://schemas.openxmlformats.org/officeDocument/2006/relationships/image" Target="../media/image42.jpeg"/><Relationship Id="rId9" Type="http://schemas.openxmlformats.org/officeDocument/2006/relationships/image" Target="../media/image47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7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84.jpe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82.jpeg"/><Relationship Id="rId12" Type="http://schemas.openxmlformats.org/officeDocument/2006/relationships/image" Target="../media/image83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33.png"/><Relationship Id="rId11" Type="http://schemas.openxmlformats.org/officeDocument/2006/relationships/image" Target="../media/image35.tiff"/><Relationship Id="rId5" Type="http://schemas.openxmlformats.org/officeDocument/2006/relationships/image" Target="../media/image81.jpeg"/><Relationship Id="rId10" Type="http://schemas.openxmlformats.org/officeDocument/2006/relationships/image" Target="../media/image37.png"/><Relationship Id="rId4" Type="http://schemas.openxmlformats.org/officeDocument/2006/relationships/image" Target="../media/image80.png"/><Relationship Id="rId9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5.png"/><Relationship Id="rId7" Type="http://schemas.openxmlformats.org/officeDocument/2006/relationships/image" Target="../media/image87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8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92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91.png"/><Relationship Id="rId11" Type="http://schemas.openxmlformats.org/officeDocument/2006/relationships/image" Target="../media/image94.png"/><Relationship Id="rId5" Type="http://schemas.openxmlformats.org/officeDocument/2006/relationships/image" Target="../media/image90.png"/><Relationship Id="rId10" Type="http://schemas.openxmlformats.org/officeDocument/2006/relationships/image" Target="../media/image37.png"/><Relationship Id="rId4" Type="http://schemas.openxmlformats.org/officeDocument/2006/relationships/image" Target="../media/image81.jpeg"/><Relationship Id="rId9" Type="http://schemas.openxmlformats.org/officeDocument/2006/relationships/image" Target="../media/image8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96.jpeg"/><Relationship Id="rId5" Type="http://schemas.openxmlformats.org/officeDocument/2006/relationships/image" Target="../media/image37.png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7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5.jpe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.jpeg"/><Relationship Id="rId12" Type="http://schemas.openxmlformats.org/officeDocument/2006/relationships/image" Target="../media/image10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5.jpeg"/><Relationship Id="rId11" Type="http://schemas.openxmlformats.org/officeDocument/2006/relationships/image" Target="../media/image103.jpeg"/><Relationship Id="rId5" Type="http://schemas.openxmlformats.org/officeDocument/2006/relationships/image" Target="../media/image4.jpeg"/><Relationship Id="rId15" Type="http://schemas.openxmlformats.org/officeDocument/2006/relationships/image" Target="../media/image107.jpeg"/><Relationship Id="rId10" Type="http://schemas.openxmlformats.org/officeDocument/2006/relationships/image" Target="../media/image102.jpeg"/><Relationship Id="rId4" Type="http://schemas.openxmlformats.org/officeDocument/2006/relationships/image" Target="../media/image3.jpeg"/><Relationship Id="rId9" Type="http://schemas.openxmlformats.org/officeDocument/2006/relationships/image" Target="../media/image101.jpeg"/><Relationship Id="rId14" Type="http://schemas.openxmlformats.org/officeDocument/2006/relationships/image" Target="../media/image10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/>
          <p:cNvSpPr/>
          <p:nvPr/>
        </p:nvSpPr>
        <p:spPr>
          <a:xfrm>
            <a:off x="428596" y="428604"/>
            <a:ext cx="8286808" cy="6000792"/>
          </a:xfrm>
          <a:prstGeom prst="rect">
            <a:avLst/>
          </a:prstGeom>
          <a:solidFill>
            <a:schemeClr val="bg1"/>
          </a:solidFill>
          <a:ln>
            <a:solidFill>
              <a:srgbClr val="133B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28596" y="1643050"/>
            <a:ext cx="8286808" cy="1470025"/>
          </a:xfrm>
        </p:spPr>
        <p:txBody>
          <a:bodyPr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LANDSCAPE INFLUENCE ON THE PERSISTENCE OF TERRESTRIAL MAMMALS IN ATLANTIC FOREST FRAGMENTS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214546" y="3643314"/>
            <a:ext cx="5429288" cy="2581745"/>
          </a:xfrm>
        </p:spPr>
        <p:txBody>
          <a:bodyPr>
            <a:normAutofit/>
          </a:bodyPr>
          <a:lstStyle/>
          <a:p>
            <a:pPr algn="ctr"/>
            <a:r>
              <a:rPr lang="pt-BR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GABRIELLE  BECA </a:t>
            </a:r>
          </a:p>
          <a:p>
            <a:pPr algn="ctr"/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gabrielle.beca@gmail.com</a:t>
            </a:r>
          </a:p>
          <a:p>
            <a:pPr algn="ctr"/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PPG Ecologia e Biodiversidade – UNESP Rio Claro</a:t>
            </a:r>
          </a:p>
          <a:p>
            <a:pPr algn="ctr"/>
            <a:endParaRPr lang="pt-BR" sz="15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Mauro </a:t>
            </a:r>
            <a:r>
              <a:rPr lang="pt-BR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Galetti</a:t>
            </a:r>
            <a:r>
              <a:rPr lang="pt-BR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. Milton Ribeiro . Carlos Peres</a:t>
            </a:r>
          </a:p>
          <a:p>
            <a:pPr algn="ctr"/>
            <a:endParaRPr lang="pt-BR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endParaRPr lang="pt-BR" sz="16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5" descr="C:\Users\usuario pc\Documents\Projeto IC\logo lee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9586" y="5715016"/>
            <a:ext cx="737301" cy="684000"/>
          </a:xfrm>
          <a:prstGeom prst="rect">
            <a:avLst/>
          </a:prstGeom>
          <a:noFill/>
        </p:spPr>
      </p:pic>
      <p:pic>
        <p:nvPicPr>
          <p:cNvPr id="9" name="Picture 4" descr="C:\Users\usuario pc\Documents\Projeto IC\Logo Labi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6804" y="5572140"/>
            <a:ext cx="1094800" cy="828000"/>
          </a:xfrm>
          <a:prstGeom prst="rect">
            <a:avLst/>
          </a:prstGeom>
          <a:noFill/>
        </p:spPr>
      </p:pic>
      <p:pic>
        <p:nvPicPr>
          <p:cNvPr id="10" name="Picture 2" descr="C:\Users\Aprendizes\Pictures\Logo Fapesp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86248" y="6000768"/>
            <a:ext cx="1421053" cy="324000"/>
          </a:xfrm>
          <a:prstGeom prst="rect">
            <a:avLst/>
          </a:prstGeom>
          <a:noFill/>
        </p:spPr>
      </p:pic>
      <p:pic>
        <p:nvPicPr>
          <p:cNvPr id="11" name="Picture 2" descr="C:\Users\Aprendizes\Pictures\images (1)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96283" y="5929330"/>
            <a:ext cx="1347023" cy="4320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7" cstate="print"/>
          <a:srcRect l="3395"/>
          <a:stretch>
            <a:fillRect/>
          </a:stretch>
        </p:blipFill>
        <p:spPr bwMode="auto">
          <a:xfrm>
            <a:off x="6500826" y="6000768"/>
            <a:ext cx="625998" cy="3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003726011"/>
      </p:ext>
    </p:extLst>
  </p:cSld>
  <p:clrMapOvr>
    <a:masterClrMapping/>
  </p:clrMapOvr>
  <p:transition spd="slow" advTm="36531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728" y="1500174"/>
            <a:ext cx="6215106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aixaDeTexto 7"/>
          <p:cNvSpPr txBox="1"/>
          <p:nvPr/>
        </p:nvSpPr>
        <p:spPr>
          <a:xfrm>
            <a:off x="482635" y="714356"/>
            <a:ext cx="2265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/>
              <a:t>Edge</a:t>
            </a:r>
            <a:r>
              <a:rPr lang="pt-BR" sz="2400" dirty="0" smtClean="0"/>
              <a:t> </a:t>
            </a:r>
            <a:r>
              <a:rPr lang="pt-BR" sz="2400" dirty="0" err="1" smtClean="0"/>
              <a:t>Amount</a:t>
            </a: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6625489" y="5977614"/>
            <a:ext cx="2232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 smtClean="0"/>
              <a:t>edge</a:t>
            </a:r>
            <a:r>
              <a:rPr lang="pt-BR" sz="1400" dirty="0" smtClean="0"/>
              <a:t> = 1 pixel = 30 m</a:t>
            </a:r>
          </a:p>
          <a:p>
            <a:r>
              <a:rPr lang="pt-BR" sz="1400" dirty="0" err="1" smtClean="0"/>
              <a:t>landsat</a:t>
            </a:r>
            <a:r>
              <a:rPr lang="pt-BR" sz="1400" dirty="0" smtClean="0"/>
              <a:t> 30 x 30 m</a:t>
            </a:r>
          </a:p>
        </p:txBody>
      </p:sp>
      <p:cxnSp>
        <p:nvCxnSpPr>
          <p:cNvPr id="16" name="Conector reto 15"/>
          <p:cNvCxnSpPr/>
          <p:nvPr/>
        </p:nvCxnSpPr>
        <p:spPr>
          <a:xfrm flipV="1">
            <a:off x="4868416" y="3500438"/>
            <a:ext cx="1489534" cy="10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5732512" y="3223070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2 km</a:t>
            </a:r>
            <a:endParaRPr lang="pt-BR" sz="1600" dirty="0"/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500826" y="357166"/>
            <a:ext cx="22860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smtClean="0"/>
              <a:t>Landscape Variables</a:t>
            </a:r>
            <a:endParaRPr lang="pt-BR" sz="1600" dirty="0"/>
          </a:p>
        </p:txBody>
      </p:sp>
    </p:spTree>
  </p:cSld>
  <p:clrMapOvr>
    <a:masterClrMapping/>
  </p:clrMapOvr>
  <p:transition advTm="21187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71472" y="1488594"/>
            <a:ext cx="800105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 smtClean="0"/>
              <a:t>Total Mammal Richness</a:t>
            </a:r>
            <a:endParaRPr lang="pt-BR" sz="2400" dirty="0" smtClean="0"/>
          </a:p>
          <a:p>
            <a:pPr marL="285750" indent="-285750" algn="just"/>
            <a:endParaRPr lang="pt-BR" sz="2400" dirty="0" smtClean="0"/>
          </a:p>
          <a:p>
            <a:pPr marL="285750" indent="-285750" algn="just"/>
            <a:r>
              <a:rPr lang="en-US" sz="2400" dirty="0" smtClean="0">
                <a:sym typeface="Wingdings"/>
              </a:rPr>
              <a:t>   </a:t>
            </a:r>
            <a:r>
              <a:rPr lang="en-US" sz="2400" dirty="0" smtClean="0"/>
              <a:t>accumulation curves;</a:t>
            </a:r>
          </a:p>
          <a:p>
            <a:pPr marL="285750" indent="-285750" algn="just"/>
            <a:r>
              <a:rPr lang="en-US" sz="2400" dirty="0" smtClean="0">
                <a:sym typeface="Wingdings"/>
              </a:rPr>
              <a:t>   </a:t>
            </a:r>
            <a:r>
              <a:rPr lang="en-US" sz="2400" dirty="0" smtClean="0">
                <a:sym typeface="Wingdings 2"/>
              </a:rPr>
              <a:t>f</a:t>
            </a:r>
            <a:r>
              <a:rPr lang="en-US" sz="2400" dirty="0" smtClean="0"/>
              <a:t>irst-order Jackknife estimator;</a:t>
            </a:r>
          </a:p>
          <a:p>
            <a:pPr marL="285750" indent="-285750" algn="just"/>
            <a:endParaRPr lang="en-US" sz="2400" dirty="0" smtClean="0"/>
          </a:p>
          <a:p>
            <a:pPr marL="285750" indent="-285750" algn="just"/>
            <a:endParaRPr lang="en-US" sz="2400" dirty="0" smtClean="0"/>
          </a:p>
          <a:p>
            <a:pPr algn="just"/>
            <a:r>
              <a:rPr lang="en-US" sz="2400" i="1" dirty="0" smtClean="0"/>
              <a:t>Partial Mammal Richness</a:t>
            </a:r>
            <a:endParaRPr lang="pt-BR" sz="2400" dirty="0" smtClean="0"/>
          </a:p>
          <a:p>
            <a:pPr algn="just"/>
            <a:endParaRPr lang="en-US" sz="2400" i="1" dirty="0" smtClean="0"/>
          </a:p>
          <a:p>
            <a:pPr algn="just">
              <a:buFont typeface="Wingdings"/>
              <a:buChar char="ð"/>
            </a:pPr>
            <a:r>
              <a:rPr lang="en-US" sz="2400" dirty="0" smtClean="0"/>
              <a:t>   terrestrial and forest dependents;</a:t>
            </a:r>
          </a:p>
          <a:p>
            <a:pPr algn="just">
              <a:buFont typeface="Wingdings"/>
              <a:buChar char="ð"/>
            </a:pPr>
            <a:endParaRPr lang="en-US" sz="2400" dirty="0" smtClean="0"/>
          </a:p>
          <a:p>
            <a:pPr algn="just">
              <a:buFont typeface="Wingdings"/>
              <a:buChar char="ð"/>
            </a:pPr>
            <a:endParaRPr lang="en-US" sz="2400" dirty="0" smtClean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215206" y="375802"/>
            <a:ext cx="16430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Data Analysis</a:t>
            </a:r>
            <a:endParaRPr lang="en-US" sz="1600" dirty="0" smtClean="0"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967848748"/>
      </p:ext>
    </p:extLst>
  </p:cSld>
  <p:clrMapOvr>
    <a:masterClrMapping/>
  </p:clrMapOvr>
  <p:transition advTm="718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 cstate="print">
            <a:lum contrast="20000"/>
          </a:blip>
          <a:srcRect/>
          <a:stretch>
            <a:fillRect/>
          </a:stretch>
        </p:blipFill>
        <p:spPr bwMode="auto">
          <a:xfrm>
            <a:off x="5000628" y="3500438"/>
            <a:ext cx="442790" cy="684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3" descr="C:\Users\Aprendizes\Pictures\SusScrofa-2-500x383.jpg2.jpg"/>
          <p:cNvPicPr>
            <a:picLocks noChangeAspect="1" noChangeArrowheads="1"/>
          </p:cNvPicPr>
          <p:nvPr/>
        </p:nvPicPr>
        <p:blipFill>
          <a:blip r:embed="rId5" cstate="print">
            <a:lum contrast="20000"/>
          </a:blip>
          <a:srcRect r="7990"/>
          <a:stretch>
            <a:fillRect/>
          </a:stretch>
        </p:blipFill>
        <p:spPr bwMode="auto">
          <a:xfrm>
            <a:off x="4286248" y="2714620"/>
            <a:ext cx="927381" cy="690779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>
            <a:lum contrast="10000"/>
          </a:blip>
          <a:srcRect r="13288"/>
          <a:stretch>
            <a:fillRect/>
          </a:stretch>
        </p:blipFill>
        <p:spPr bwMode="auto">
          <a:xfrm flipH="1">
            <a:off x="6072197" y="2612354"/>
            <a:ext cx="693137" cy="394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flipH="1">
            <a:off x="5000628" y="2071678"/>
            <a:ext cx="927381" cy="525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 descr="C:\Users\GABRIELLE BECA\Pictures\download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435318">
            <a:off x="6500826" y="4857760"/>
            <a:ext cx="450994" cy="220986"/>
          </a:xfrm>
          <a:prstGeom prst="rect">
            <a:avLst/>
          </a:prstGeom>
          <a:noFill/>
        </p:spPr>
      </p:pic>
      <p:pic>
        <p:nvPicPr>
          <p:cNvPr id="11" name="pasted-image.png"/>
          <p:cNvPicPr>
            <a:picLocks noChangeAspect="1"/>
          </p:cNvPicPr>
          <p:nvPr/>
        </p:nvPicPr>
        <p:blipFill>
          <a:blip r:embed="rId9" cstate="print">
            <a:lum bright="-10000" contrast="20000"/>
            <a:extLst/>
          </a:blip>
          <a:srcRect l="595" t="4989" r="2237" b="13408"/>
          <a:stretch>
            <a:fillRect/>
          </a:stretch>
        </p:blipFill>
        <p:spPr>
          <a:xfrm flipH="1">
            <a:off x="2500298" y="5072074"/>
            <a:ext cx="921468" cy="333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546" extrusionOk="0">
                <a:moveTo>
                  <a:pt x="12272" y="0"/>
                </a:moveTo>
                <a:cubicBezTo>
                  <a:pt x="12138" y="1"/>
                  <a:pt x="12000" y="15"/>
                  <a:pt x="11861" y="22"/>
                </a:cubicBezTo>
                <a:cubicBezTo>
                  <a:pt x="11085" y="119"/>
                  <a:pt x="10196" y="350"/>
                  <a:pt x="8982" y="778"/>
                </a:cubicBezTo>
                <a:cubicBezTo>
                  <a:pt x="8397" y="983"/>
                  <a:pt x="7972" y="1097"/>
                  <a:pt x="7594" y="1156"/>
                </a:cubicBezTo>
                <a:cubicBezTo>
                  <a:pt x="7527" y="1167"/>
                  <a:pt x="7459" y="1160"/>
                  <a:pt x="7394" y="1167"/>
                </a:cubicBezTo>
                <a:cubicBezTo>
                  <a:pt x="7171" y="1188"/>
                  <a:pt x="6949" y="1222"/>
                  <a:pt x="6737" y="1199"/>
                </a:cubicBezTo>
                <a:cubicBezTo>
                  <a:pt x="6192" y="1141"/>
                  <a:pt x="5735" y="1203"/>
                  <a:pt x="5409" y="1383"/>
                </a:cubicBezTo>
                <a:cubicBezTo>
                  <a:pt x="4820" y="1708"/>
                  <a:pt x="2997" y="2059"/>
                  <a:pt x="2150" y="2074"/>
                </a:cubicBezTo>
                <a:cubicBezTo>
                  <a:pt x="1946" y="2090"/>
                  <a:pt x="1807" y="2079"/>
                  <a:pt x="1730" y="2031"/>
                </a:cubicBezTo>
                <a:cubicBezTo>
                  <a:pt x="1725" y="2027"/>
                  <a:pt x="1693" y="2025"/>
                  <a:pt x="1689" y="2020"/>
                </a:cubicBezTo>
                <a:cubicBezTo>
                  <a:pt x="1664" y="1988"/>
                  <a:pt x="1640" y="1984"/>
                  <a:pt x="1616" y="1966"/>
                </a:cubicBezTo>
                <a:cubicBezTo>
                  <a:pt x="1566" y="1931"/>
                  <a:pt x="1521" y="1923"/>
                  <a:pt x="1479" y="1945"/>
                </a:cubicBezTo>
                <a:cubicBezTo>
                  <a:pt x="1457" y="1957"/>
                  <a:pt x="1433" y="1980"/>
                  <a:pt x="1411" y="2009"/>
                </a:cubicBezTo>
                <a:cubicBezTo>
                  <a:pt x="1377" y="2054"/>
                  <a:pt x="1340" y="2122"/>
                  <a:pt x="1302" y="2215"/>
                </a:cubicBezTo>
                <a:cubicBezTo>
                  <a:pt x="1273" y="2285"/>
                  <a:pt x="1249" y="2355"/>
                  <a:pt x="1219" y="2452"/>
                </a:cubicBezTo>
                <a:cubicBezTo>
                  <a:pt x="1123" y="2769"/>
                  <a:pt x="1088" y="2767"/>
                  <a:pt x="813" y="2495"/>
                </a:cubicBezTo>
                <a:cubicBezTo>
                  <a:pt x="635" y="2319"/>
                  <a:pt x="530" y="2272"/>
                  <a:pt x="485" y="2344"/>
                </a:cubicBezTo>
                <a:cubicBezTo>
                  <a:pt x="474" y="2372"/>
                  <a:pt x="474" y="2426"/>
                  <a:pt x="471" y="2474"/>
                </a:cubicBezTo>
                <a:cubicBezTo>
                  <a:pt x="467" y="2590"/>
                  <a:pt x="484" y="2757"/>
                  <a:pt x="549" y="3025"/>
                </a:cubicBezTo>
                <a:cubicBezTo>
                  <a:pt x="678" y="3559"/>
                  <a:pt x="678" y="3627"/>
                  <a:pt x="539" y="4051"/>
                </a:cubicBezTo>
                <a:cubicBezTo>
                  <a:pt x="274" y="4862"/>
                  <a:pt x="170" y="5469"/>
                  <a:pt x="188" y="6125"/>
                </a:cubicBezTo>
                <a:cubicBezTo>
                  <a:pt x="198" y="6480"/>
                  <a:pt x="151" y="7216"/>
                  <a:pt x="83" y="7756"/>
                </a:cubicBezTo>
                <a:cubicBezTo>
                  <a:pt x="24" y="8225"/>
                  <a:pt x="-5" y="8475"/>
                  <a:pt x="1" y="8653"/>
                </a:cubicBezTo>
                <a:cubicBezTo>
                  <a:pt x="7" y="8831"/>
                  <a:pt x="47" y="8937"/>
                  <a:pt x="129" y="9118"/>
                </a:cubicBezTo>
                <a:cubicBezTo>
                  <a:pt x="172" y="9214"/>
                  <a:pt x="251" y="9310"/>
                  <a:pt x="334" y="9398"/>
                </a:cubicBezTo>
                <a:cubicBezTo>
                  <a:pt x="347" y="9412"/>
                  <a:pt x="357" y="9428"/>
                  <a:pt x="371" y="9442"/>
                </a:cubicBezTo>
                <a:cubicBezTo>
                  <a:pt x="455" y="9524"/>
                  <a:pt x="547" y="9592"/>
                  <a:pt x="631" y="9625"/>
                </a:cubicBezTo>
                <a:cubicBezTo>
                  <a:pt x="913" y="9738"/>
                  <a:pt x="998" y="9683"/>
                  <a:pt x="1187" y="9258"/>
                </a:cubicBezTo>
                <a:cubicBezTo>
                  <a:pt x="1319" y="8962"/>
                  <a:pt x="1513" y="8670"/>
                  <a:pt x="1721" y="8394"/>
                </a:cubicBezTo>
                <a:cubicBezTo>
                  <a:pt x="1731" y="8380"/>
                  <a:pt x="1743" y="8375"/>
                  <a:pt x="1753" y="8361"/>
                </a:cubicBezTo>
                <a:cubicBezTo>
                  <a:pt x="1875" y="8204"/>
                  <a:pt x="1994" y="8056"/>
                  <a:pt x="2118" y="7929"/>
                </a:cubicBezTo>
                <a:cubicBezTo>
                  <a:pt x="2157" y="7891"/>
                  <a:pt x="2190" y="7856"/>
                  <a:pt x="2228" y="7821"/>
                </a:cubicBezTo>
                <a:cubicBezTo>
                  <a:pt x="2485" y="7583"/>
                  <a:pt x="2730" y="7422"/>
                  <a:pt x="2876" y="7454"/>
                </a:cubicBezTo>
                <a:cubicBezTo>
                  <a:pt x="3527" y="7595"/>
                  <a:pt x="3860" y="8068"/>
                  <a:pt x="4277" y="9442"/>
                </a:cubicBezTo>
                <a:cubicBezTo>
                  <a:pt x="4569" y="10405"/>
                  <a:pt x="4554" y="10608"/>
                  <a:pt x="4090" y="11872"/>
                </a:cubicBezTo>
                <a:cubicBezTo>
                  <a:pt x="4034" y="12025"/>
                  <a:pt x="3985" y="12197"/>
                  <a:pt x="3935" y="12369"/>
                </a:cubicBezTo>
                <a:cubicBezTo>
                  <a:pt x="3911" y="12449"/>
                  <a:pt x="3883" y="12525"/>
                  <a:pt x="3862" y="12607"/>
                </a:cubicBezTo>
                <a:cubicBezTo>
                  <a:pt x="3798" y="12847"/>
                  <a:pt x="3740" y="13094"/>
                  <a:pt x="3693" y="13341"/>
                </a:cubicBezTo>
                <a:cubicBezTo>
                  <a:pt x="3598" y="13833"/>
                  <a:pt x="3544" y="14309"/>
                  <a:pt x="3538" y="14692"/>
                </a:cubicBezTo>
                <a:cubicBezTo>
                  <a:pt x="3537" y="14740"/>
                  <a:pt x="3537" y="14794"/>
                  <a:pt x="3538" y="14843"/>
                </a:cubicBezTo>
                <a:cubicBezTo>
                  <a:pt x="3553" y="15561"/>
                  <a:pt x="3871" y="18274"/>
                  <a:pt x="4021" y="18937"/>
                </a:cubicBezTo>
                <a:cubicBezTo>
                  <a:pt x="4144" y="19480"/>
                  <a:pt x="3952" y="20064"/>
                  <a:pt x="3702" y="19910"/>
                </a:cubicBezTo>
                <a:cubicBezTo>
                  <a:pt x="3524" y="19800"/>
                  <a:pt x="3522" y="19806"/>
                  <a:pt x="3656" y="20158"/>
                </a:cubicBezTo>
                <a:cubicBezTo>
                  <a:pt x="3734" y="20361"/>
                  <a:pt x="3896" y="20557"/>
                  <a:pt x="4017" y="20590"/>
                </a:cubicBezTo>
                <a:cubicBezTo>
                  <a:pt x="4138" y="20623"/>
                  <a:pt x="4228" y="20756"/>
                  <a:pt x="4218" y="20882"/>
                </a:cubicBezTo>
                <a:cubicBezTo>
                  <a:pt x="4193" y="21191"/>
                  <a:pt x="4846" y="21376"/>
                  <a:pt x="5568" y="21271"/>
                </a:cubicBezTo>
                <a:cubicBezTo>
                  <a:pt x="5889" y="21224"/>
                  <a:pt x="6225" y="21258"/>
                  <a:pt x="6317" y="21346"/>
                </a:cubicBezTo>
                <a:cubicBezTo>
                  <a:pt x="6561" y="21582"/>
                  <a:pt x="6778" y="21564"/>
                  <a:pt x="7134" y="21271"/>
                </a:cubicBezTo>
                <a:cubicBezTo>
                  <a:pt x="7391" y="21058"/>
                  <a:pt x="9142" y="20956"/>
                  <a:pt x="9356" y="21141"/>
                </a:cubicBezTo>
                <a:cubicBezTo>
                  <a:pt x="9379" y="21161"/>
                  <a:pt x="9590" y="21169"/>
                  <a:pt x="9826" y="21152"/>
                </a:cubicBezTo>
                <a:cubicBezTo>
                  <a:pt x="10062" y="21135"/>
                  <a:pt x="10279" y="21220"/>
                  <a:pt x="10310" y="21336"/>
                </a:cubicBezTo>
                <a:cubicBezTo>
                  <a:pt x="10350" y="21489"/>
                  <a:pt x="10552" y="21550"/>
                  <a:pt x="10739" y="21541"/>
                </a:cubicBezTo>
                <a:cubicBezTo>
                  <a:pt x="10925" y="21532"/>
                  <a:pt x="11099" y="21447"/>
                  <a:pt x="11085" y="21292"/>
                </a:cubicBezTo>
                <a:cubicBezTo>
                  <a:pt x="11054" y="20919"/>
                  <a:pt x="11573" y="20870"/>
                  <a:pt x="11788" y="21228"/>
                </a:cubicBezTo>
                <a:cubicBezTo>
                  <a:pt x="11893" y="21401"/>
                  <a:pt x="12171" y="21517"/>
                  <a:pt x="12432" y="21541"/>
                </a:cubicBezTo>
                <a:cubicBezTo>
                  <a:pt x="12692" y="21565"/>
                  <a:pt x="12937" y="21507"/>
                  <a:pt x="12979" y="21346"/>
                </a:cubicBezTo>
                <a:cubicBezTo>
                  <a:pt x="13014" y="21215"/>
                  <a:pt x="13082" y="21216"/>
                  <a:pt x="13185" y="21346"/>
                </a:cubicBezTo>
                <a:cubicBezTo>
                  <a:pt x="13382" y="21597"/>
                  <a:pt x="14070" y="21375"/>
                  <a:pt x="14193" y="21022"/>
                </a:cubicBezTo>
                <a:cubicBezTo>
                  <a:pt x="14302" y="20711"/>
                  <a:pt x="14983" y="20651"/>
                  <a:pt x="15060" y="20947"/>
                </a:cubicBezTo>
                <a:cubicBezTo>
                  <a:pt x="15127" y="21203"/>
                  <a:pt x="16075" y="21203"/>
                  <a:pt x="16142" y="20947"/>
                </a:cubicBezTo>
                <a:cubicBezTo>
                  <a:pt x="16170" y="20838"/>
                  <a:pt x="16504" y="20752"/>
                  <a:pt x="16886" y="20752"/>
                </a:cubicBezTo>
                <a:cubicBezTo>
                  <a:pt x="17397" y="20752"/>
                  <a:pt x="17592" y="20682"/>
                  <a:pt x="17625" y="20482"/>
                </a:cubicBezTo>
                <a:cubicBezTo>
                  <a:pt x="17649" y="20333"/>
                  <a:pt x="17810" y="20146"/>
                  <a:pt x="17985" y="20072"/>
                </a:cubicBezTo>
                <a:cubicBezTo>
                  <a:pt x="18161" y="19997"/>
                  <a:pt x="18447" y="19763"/>
                  <a:pt x="18620" y="19553"/>
                </a:cubicBezTo>
                <a:cubicBezTo>
                  <a:pt x="18699" y="19457"/>
                  <a:pt x="18792" y="19383"/>
                  <a:pt x="18880" y="19315"/>
                </a:cubicBezTo>
                <a:cubicBezTo>
                  <a:pt x="18944" y="19234"/>
                  <a:pt x="19023" y="19175"/>
                  <a:pt x="19131" y="19175"/>
                </a:cubicBezTo>
                <a:cubicBezTo>
                  <a:pt x="19149" y="19175"/>
                  <a:pt x="19151" y="19165"/>
                  <a:pt x="19167" y="19164"/>
                </a:cubicBezTo>
                <a:cubicBezTo>
                  <a:pt x="19291" y="19150"/>
                  <a:pt x="19343" y="19061"/>
                  <a:pt x="19327" y="18840"/>
                </a:cubicBezTo>
                <a:cubicBezTo>
                  <a:pt x="19310" y="18603"/>
                  <a:pt x="19408" y="18413"/>
                  <a:pt x="19669" y="18181"/>
                </a:cubicBezTo>
                <a:cubicBezTo>
                  <a:pt x="20177" y="17730"/>
                  <a:pt x="20189" y="17283"/>
                  <a:pt x="19692" y="17112"/>
                </a:cubicBezTo>
                <a:cubicBezTo>
                  <a:pt x="19479" y="17038"/>
                  <a:pt x="19218" y="16855"/>
                  <a:pt x="19117" y="16701"/>
                </a:cubicBezTo>
                <a:cubicBezTo>
                  <a:pt x="19016" y="16547"/>
                  <a:pt x="18879" y="16420"/>
                  <a:pt x="18811" y="16420"/>
                </a:cubicBezTo>
                <a:cubicBezTo>
                  <a:pt x="18629" y="16420"/>
                  <a:pt x="18098" y="15624"/>
                  <a:pt x="18104" y="15362"/>
                </a:cubicBezTo>
                <a:cubicBezTo>
                  <a:pt x="18107" y="15237"/>
                  <a:pt x="18152" y="14564"/>
                  <a:pt x="18209" y="13860"/>
                </a:cubicBezTo>
                <a:cubicBezTo>
                  <a:pt x="18304" y="12674"/>
                  <a:pt x="18327" y="12569"/>
                  <a:pt x="18542" y="12510"/>
                </a:cubicBezTo>
                <a:cubicBezTo>
                  <a:pt x="18671" y="12474"/>
                  <a:pt x="18970" y="12668"/>
                  <a:pt x="19208" y="12942"/>
                </a:cubicBezTo>
                <a:cubicBezTo>
                  <a:pt x="19536" y="13319"/>
                  <a:pt x="19791" y="13551"/>
                  <a:pt x="20016" y="13698"/>
                </a:cubicBezTo>
                <a:cubicBezTo>
                  <a:pt x="20029" y="13705"/>
                  <a:pt x="20032" y="13722"/>
                  <a:pt x="20043" y="13730"/>
                </a:cubicBezTo>
                <a:cubicBezTo>
                  <a:pt x="20284" y="13880"/>
                  <a:pt x="20493" y="13916"/>
                  <a:pt x="20723" y="13860"/>
                </a:cubicBezTo>
                <a:cubicBezTo>
                  <a:pt x="21245" y="13734"/>
                  <a:pt x="21595" y="13229"/>
                  <a:pt x="21595" y="12596"/>
                </a:cubicBezTo>
                <a:cubicBezTo>
                  <a:pt x="21595" y="12400"/>
                  <a:pt x="21554" y="12240"/>
                  <a:pt x="21504" y="12121"/>
                </a:cubicBezTo>
                <a:cubicBezTo>
                  <a:pt x="21441" y="12060"/>
                  <a:pt x="21287" y="12041"/>
                  <a:pt x="21139" y="12024"/>
                </a:cubicBezTo>
                <a:cubicBezTo>
                  <a:pt x="21041" y="12071"/>
                  <a:pt x="20884" y="12117"/>
                  <a:pt x="20659" y="12110"/>
                </a:cubicBezTo>
                <a:cubicBezTo>
                  <a:pt x="20492" y="12104"/>
                  <a:pt x="20323" y="12011"/>
                  <a:pt x="20162" y="11905"/>
                </a:cubicBezTo>
                <a:cubicBezTo>
                  <a:pt x="20065" y="11869"/>
                  <a:pt x="19990" y="11821"/>
                  <a:pt x="19934" y="11743"/>
                </a:cubicBezTo>
                <a:cubicBezTo>
                  <a:pt x="19723" y="11535"/>
                  <a:pt x="19590" y="11273"/>
                  <a:pt x="19642" y="11073"/>
                </a:cubicBezTo>
                <a:cubicBezTo>
                  <a:pt x="19668" y="10974"/>
                  <a:pt x="19612" y="10900"/>
                  <a:pt x="19523" y="10900"/>
                </a:cubicBezTo>
                <a:cubicBezTo>
                  <a:pt x="19352" y="10900"/>
                  <a:pt x="18911" y="10140"/>
                  <a:pt x="19053" y="10090"/>
                </a:cubicBezTo>
                <a:cubicBezTo>
                  <a:pt x="19099" y="10074"/>
                  <a:pt x="19363" y="10074"/>
                  <a:pt x="19637" y="10090"/>
                </a:cubicBezTo>
                <a:cubicBezTo>
                  <a:pt x="19912" y="10106"/>
                  <a:pt x="20194" y="10027"/>
                  <a:pt x="20262" y="9917"/>
                </a:cubicBezTo>
                <a:cubicBezTo>
                  <a:pt x="20351" y="9775"/>
                  <a:pt x="20151" y="9714"/>
                  <a:pt x="19573" y="9712"/>
                </a:cubicBezTo>
                <a:cubicBezTo>
                  <a:pt x="18912" y="9709"/>
                  <a:pt x="18747" y="9660"/>
                  <a:pt x="18706" y="9409"/>
                </a:cubicBezTo>
                <a:cubicBezTo>
                  <a:pt x="18691" y="9316"/>
                  <a:pt x="18692" y="9208"/>
                  <a:pt x="18702" y="9107"/>
                </a:cubicBezTo>
                <a:cubicBezTo>
                  <a:pt x="18701" y="9065"/>
                  <a:pt x="18697" y="9021"/>
                  <a:pt x="18706" y="8999"/>
                </a:cubicBezTo>
                <a:cubicBezTo>
                  <a:pt x="18707" y="8997"/>
                  <a:pt x="18724" y="9000"/>
                  <a:pt x="18725" y="8999"/>
                </a:cubicBezTo>
                <a:cubicBezTo>
                  <a:pt x="18732" y="8964"/>
                  <a:pt x="18732" y="8916"/>
                  <a:pt x="18743" y="8891"/>
                </a:cubicBezTo>
                <a:cubicBezTo>
                  <a:pt x="18791" y="8776"/>
                  <a:pt x="18811" y="8548"/>
                  <a:pt x="18784" y="8383"/>
                </a:cubicBezTo>
                <a:cubicBezTo>
                  <a:pt x="18756" y="8212"/>
                  <a:pt x="18803" y="7956"/>
                  <a:pt x="18893" y="7789"/>
                </a:cubicBezTo>
                <a:cubicBezTo>
                  <a:pt x="19016" y="7563"/>
                  <a:pt x="19022" y="7530"/>
                  <a:pt x="18916" y="7616"/>
                </a:cubicBezTo>
                <a:cubicBezTo>
                  <a:pt x="18820" y="7694"/>
                  <a:pt x="18707" y="7482"/>
                  <a:pt x="18547" y="6935"/>
                </a:cubicBezTo>
                <a:cubicBezTo>
                  <a:pt x="18277" y="6013"/>
                  <a:pt x="17930" y="5380"/>
                  <a:pt x="17693" y="5380"/>
                </a:cubicBezTo>
                <a:cubicBezTo>
                  <a:pt x="17601" y="5380"/>
                  <a:pt x="17444" y="5138"/>
                  <a:pt x="17346" y="4840"/>
                </a:cubicBezTo>
                <a:cubicBezTo>
                  <a:pt x="17024" y="3856"/>
                  <a:pt x="16448" y="2511"/>
                  <a:pt x="16251" y="2290"/>
                </a:cubicBezTo>
                <a:cubicBezTo>
                  <a:pt x="15208" y="1121"/>
                  <a:pt x="14433" y="454"/>
                  <a:pt x="13573" y="151"/>
                </a:cubicBezTo>
                <a:cubicBezTo>
                  <a:pt x="13208" y="56"/>
                  <a:pt x="12809" y="-3"/>
                  <a:pt x="12272" y="0"/>
                </a:cubicBezTo>
                <a:close/>
                <a:moveTo>
                  <a:pt x="20317" y="1296"/>
                </a:moveTo>
                <a:cubicBezTo>
                  <a:pt x="20307" y="1288"/>
                  <a:pt x="20293" y="1304"/>
                  <a:pt x="20276" y="1329"/>
                </a:cubicBezTo>
                <a:cubicBezTo>
                  <a:pt x="20223" y="1406"/>
                  <a:pt x="20176" y="1633"/>
                  <a:pt x="20176" y="1836"/>
                </a:cubicBezTo>
                <a:cubicBezTo>
                  <a:pt x="20176" y="2428"/>
                  <a:pt x="20018" y="2496"/>
                  <a:pt x="19929" y="1945"/>
                </a:cubicBezTo>
                <a:cubicBezTo>
                  <a:pt x="19885" y="1667"/>
                  <a:pt x="19834" y="1437"/>
                  <a:pt x="19811" y="1437"/>
                </a:cubicBezTo>
                <a:cubicBezTo>
                  <a:pt x="19753" y="1437"/>
                  <a:pt x="19853" y="2642"/>
                  <a:pt x="19948" y="3079"/>
                </a:cubicBezTo>
                <a:cubicBezTo>
                  <a:pt x="19999" y="3315"/>
                  <a:pt x="19990" y="3530"/>
                  <a:pt x="19925" y="3716"/>
                </a:cubicBezTo>
                <a:cubicBezTo>
                  <a:pt x="19797" y="4081"/>
                  <a:pt x="19714" y="3950"/>
                  <a:pt x="19651" y="3273"/>
                </a:cubicBezTo>
                <a:cubicBezTo>
                  <a:pt x="19623" y="2973"/>
                  <a:pt x="19521" y="2496"/>
                  <a:pt x="19427" y="2225"/>
                </a:cubicBezTo>
                <a:lnTo>
                  <a:pt x="19259" y="1739"/>
                </a:lnTo>
                <a:lnTo>
                  <a:pt x="19336" y="2236"/>
                </a:lnTo>
                <a:cubicBezTo>
                  <a:pt x="19378" y="2509"/>
                  <a:pt x="19493" y="3074"/>
                  <a:pt x="19592" y="3489"/>
                </a:cubicBezTo>
                <a:cubicBezTo>
                  <a:pt x="19732" y="4080"/>
                  <a:pt x="19746" y="4298"/>
                  <a:pt x="19669" y="4516"/>
                </a:cubicBezTo>
                <a:cubicBezTo>
                  <a:pt x="19590" y="4742"/>
                  <a:pt x="19550" y="4750"/>
                  <a:pt x="19441" y="4548"/>
                </a:cubicBezTo>
                <a:cubicBezTo>
                  <a:pt x="19321" y="4326"/>
                  <a:pt x="19318" y="4330"/>
                  <a:pt x="19423" y="4645"/>
                </a:cubicBezTo>
                <a:cubicBezTo>
                  <a:pt x="19511" y="4911"/>
                  <a:pt x="19513" y="5058"/>
                  <a:pt x="19441" y="5229"/>
                </a:cubicBezTo>
                <a:cubicBezTo>
                  <a:pt x="19369" y="5399"/>
                  <a:pt x="19275" y="5249"/>
                  <a:pt x="19049" y="4624"/>
                </a:cubicBezTo>
                <a:cubicBezTo>
                  <a:pt x="18791" y="3911"/>
                  <a:pt x="18380" y="3219"/>
                  <a:pt x="18223" y="3219"/>
                </a:cubicBezTo>
                <a:cubicBezTo>
                  <a:pt x="18197" y="3219"/>
                  <a:pt x="18397" y="3668"/>
                  <a:pt x="18661" y="4224"/>
                </a:cubicBezTo>
                <a:cubicBezTo>
                  <a:pt x="18924" y="4780"/>
                  <a:pt x="19185" y="5347"/>
                  <a:pt x="19245" y="5477"/>
                </a:cubicBezTo>
                <a:cubicBezTo>
                  <a:pt x="19333" y="5670"/>
                  <a:pt x="19324" y="5794"/>
                  <a:pt x="19199" y="6158"/>
                </a:cubicBezTo>
                <a:lnTo>
                  <a:pt x="19049" y="6601"/>
                </a:lnTo>
                <a:lnTo>
                  <a:pt x="18802" y="5682"/>
                </a:lnTo>
                <a:cubicBezTo>
                  <a:pt x="18582" y="4858"/>
                  <a:pt x="18061" y="3828"/>
                  <a:pt x="17972" y="4040"/>
                </a:cubicBezTo>
                <a:cubicBezTo>
                  <a:pt x="17953" y="4085"/>
                  <a:pt x="18172" y="4710"/>
                  <a:pt x="18464" y="5423"/>
                </a:cubicBezTo>
                <a:lnTo>
                  <a:pt x="18998" y="6709"/>
                </a:lnTo>
                <a:lnTo>
                  <a:pt x="19856" y="6719"/>
                </a:lnTo>
                <a:cubicBezTo>
                  <a:pt x="20329" y="6724"/>
                  <a:pt x="20633" y="6673"/>
                  <a:pt x="20527" y="6601"/>
                </a:cubicBezTo>
                <a:cubicBezTo>
                  <a:pt x="20214" y="6385"/>
                  <a:pt x="20277" y="6092"/>
                  <a:pt x="20678" y="5909"/>
                </a:cubicBezTo>
                <a:cubicBezTo>
                  <a:pt x="21228" y="5658"/>
                  <a:pt x="21257" y="5445"/>
                  <a:pt x="20810" y="4991"/>
                </a:cubicBezTo>
                <a:cubicBezTo>
                  <a:pt x="20373" y="4548"/>
                  <a:pt x="20358" y="4092"/>
                  <a:pt x="20787" y="4300"/>
                </a:cubicBezTo>
                <a:cubicBezTo>
                  <a:pt x="21049" y="4426"/>
                  <a:pt x="21048" y="4430"/>
                  <a:pt x="20860" y="4105"/>
                </a:cubicBezTo>
                <a:cubicBezTo>
                  <a:pt x="20625" y="3699"/>
                  <a:pt x="20693" y="3414"/>
                  <a:pt x="21020" y="3414"/>
                </a:cubicBezTo>
                <a:cubicBezTo>
                  <a:pt x="21165" y="3414"/>
                  <a:pt x="21246" y="3334"/>
                  <a:pt x="21216" y="3219"/>
                </a:cubicBezTo>
                <a:cubicBezTo>
                  <a:pt x="21208" y="3189"/>
                  <a:pt x="21177" y="3159"/>
                  <a:pt x="21152" y="3133"/>
                </a:cubicBezTo>
                <a:cubicBezTo>
                  <a:pt x="21092" y="3100"/>
                  <a:pt x="21056" y="3070"/>
                  <a:pt x="20979" y="3046"/>
                </a:cubicBezTo>
                <a:cubicBezTo>
                  <a:pt x="20947" y="3039"/>
                  <a:pt x="20917" y="3014"/>
                  <a:pt x="20883" y="3014"/>
                </a:cubicBezTo>
                <a:cubicBezTo>
                  <a:pt x="20659" y="3014"/>
                  <a:pt x="20566" y="2917"/>
                  <a:pt x="20577" y="2755"/>
                </a:cubicBezTo>
                <a:cubicBezTo>
                  <a:pt x="20553" y="2661"/>
                  <a:pt x="20605" y="2551"/>
                  <a:pt x="20705" y="2441"/>
                </a:cubicBezTo>
                <a:cubicBezTo>
                  <a:pt x="20745" y="2377"/>
                  <a:pt x="20778" y="2308"/>
                  <a:pt x="20837" y="2236"/>
                </a:cubicBezTo>
                <a:cubicBezTo>
                  <a:pt x="21019" y="2017"/>
                  <a:pt x="21188" y="1752"/>
                  <a:pt x="21216" y="1642"/>
                </a:cubicBezTo>
                <a:cubicBezTo>
                  <a:pt x="21312" y="1276"/>
                  <a:pt x="21161" y="1435"/>
                  <a:pt x="20760" y="2117"/>
                </a:cubicBezTo>
                <a:cubicBezTo>
                  <a:pt x="20541" y="2489"/>
                  <a:pt x="20341" y="2746"/>
                  <a:pt x="20317" y="2690"/>
                </a:cubicBezTo>
                <a:cubicBezTo>
                  <a:pt x="20294" y="2634"/>
                  <a:pt x="20295" y="2266"/>
                  <a:pt x="20322" y="1880"/>
                </a:cubicBezTo>
                <a:cubicBezTo>
                  <a:pt x="20348" y="1502"/>
                  <a:pt x="20349" y="1322"/>
                  <a:pt x="20317" y="1296"/>
                </a:cubicBezTo>
                <a:close/>
                <a:moveTo>
                  <a:pt x="18533" y="2085"/>
                </a:moveTo>
                <a:cubicBezTo>
                  <a:pt x="18549" y="2200"/>
                  <a:pt x="18668" y="2539"/>
                  <a:pt x="18884" y="3079"/>
                </a:cubicBezTo>
                <a:cubicBezTo>
                  <a:pt x="19116" y="3655"/>
                  <a:pt x="19315" y="4101"/>
                  <a:pt x="19332" y="4073"/>
                </a:cubicBezTo>
                <a:cubicBezTo>
                  <a:pt x="19386" y="3980"/>
                  <a:pt x="19009" y="2842"/>
                  <a:pt x="18788" y="2431"/>
                </a:cubicBezTo>
                <a:cubicBezTo>
                  <a:pt x="18693" y="2254"/>
                  <a:pt x="18626" y="2141"/>
                  <a:pt x="18583" y="2085"/>
                </a:cubicBezTo>
                <a:cubicBezTo>
                  <a:pt x="18540" y="2029"/>
                  <a:pt x="18525" y="2027"/>
                  <a:pt x="18533" y="2085"/>
                </a:cubicBezTo>
                <a:close/>
                <a:moveTo>
                  <a:pt x="19742" y="7378"/>
                </a:moveTo>
                <a:cubicBezTo>
                  <a:pt x="19525" y="7378"/>
                  <a:pt x="19335" y="7441"/>
                  <a:pt x="19263" y="7551"/>
                </a:cubicBezTo>
                <a:cubicBezTo>
                  <a:pt x="19178" y="7682"/>
                  <a:pt x="19377" y="7738"/>
                  <a:pt x="19888" y="7724"/>
                </a:cubicBezTo>
                <a:cubicBezTo>
                  <a:pt x="20409" y="7710"/>
                  <a:pt x="20559" y="7656"/>
                  <a:pt x="20386" y="7551"/>
                </a:cubicBezTo>
                <a:cubicBezTo>
                  <a:pt x="20203" y="7441"/>
                  <a:pt x="19960" y="7378"/>
                  <a:pt x="19742" y="7378"/>
                </a:cubicBezTo>
                <a:close/>
                <a:moveTo>
                  <a:pt x="19496" y="8383"/>
                </a:moveTo>
                <a:cubicBezTo>
                  <a:pt x="19149" y="8383"/>
                  <a:pt x="18884" y="8545"/>
                  <a:pt x="19021" y="8750"/>
                </a:cubicBezTo>
                <a:cubicBezTo>
                  <a:pt x="19089" y="8852"/>
                  <a:pt x="19308" y="8903"/>
                  <a:pt x="19532" y="8912"/>
                </a:cubicBezTo>
                <a:cubicBezTo>
                  <a:pt x="19554" y="8913"/>
                  <a:pt x="19552" y="8901"/>
                  <a:pt x="19573" y="8902"/>
                </a:cubicBezTo>
                <a:cubicBezTo>
                  <a:pt x="19649" y="8904"/>
                  <a:pt x="19693" y="8903"/>
                  <a:pt x="19761" y="8902"/>
                </a:cubicBezTo>
                <a:cubicBezTo>
                  <a:pt x="19943" y="8881"/>
                  <a:pt x="20110" y="8836"/>
                  <a:pt x="20167" y="8750"/>
                </a:cubicBezTo>
                <a:cubicBezTo>
                  <a:pt x="20245" y="8633"/>
                  <a:pt x="20145" y="8531"/>
                  <a:pt x="19856" y="8437"/>
                </a:cubicBezTo>
                <a:cubicBezTo>
                  <a:pt x="19734" y="8397"/>
                  <a:pt x="19612" y="8383"/>
                  <a:pt x="19496" y="8383"/>
                </a:cubicBezTo>
                <a:close/>
                <a:moveTo>
                  <a:pt x="11674" y="9042"/>
                </a:moveTo>
                <a:cubicBezTo>
                  <a:pt x="11712" y="8986"/>
                  <a:pt x="11823" y="9071"/>
                  <a:pt x="11916" y="9226"/>
                </a:cubicBezTo>
                <a:cubicBezTo>
                  <a:pt x="12045" y="9439"/>
                  <a:pt x="12107" y="9896"/>
                  <a:pt x="12185" y="11138"/>
                </a:cubicBezTo>
                <a:cubicBezTo>
                  <a:pt x="12241" y="12035"/>
                  <a:pt x="12337" y="13197"/>
                  <a:pt x="12400" y="13720"/>
                </a:cubicBezTo>
                <a:lnTo>
                  <a:pt x="12514" y="14670"/>
                </a:lnTo>
                <a:lnTo>
                  <a:pt x="12144" y="15059"/>
                </a:lnTo>
                <a:cubicBezTo>
                  <a:pt x="11910" y="15304"/>
                  <a:pt x="11542" y="15466"/>
                  <a:pt x="11145" y="15502"/>
                </a:cubicBezTo>
                <a:cubicBezTo>
                  <a:pt x="10513" y="15559"/>
                  <a:pt x="10321" y="15387"/>
                  <a:pt x="10374" y="14821"/>
                </a:cubicBezTo>
                <a:cubicBezTo>
                  <a:pt x="10387" y="14681"/>
                  <a:pt x="10324" y="14537"/>
                  <a:pt x="10232" y="14497"/>
                </a:cubicBezTo>
                <a:cubicBezTo>
                  <a:pt x="9848" y="14330"/>
                  <a:pt x="9825" y="14259"/>
                  <a:pt x="9990" y="13795"/>
                </a:cubicBezTo>
                <a:lnTo>
                  <a:pt x="10150" y="13363"/>
                </a:lnTo>
                <a:lnTo>
                  <a:pt x="9963" y="13730"/>
                </a:lnTo>
                <a:cubicBezTo>
                  <a:pt x="9805" y="14046"/>
                  <a:pt x="9757" y="14062"/>
                  <a:pt x="9643" y="13838"/>
                </a:cubicBezTo>
                <a:cubicBezTo>
                  <a:pt x="9528" y="13613"/>
                  <a:pt x="9489" y="13636"/>
                  <a:pt x="9370" y="14011"/>
                </a:cubicBezTo>
                <a:cubicBezTo>
                  <a:pt x="9271" y="14320"/>
                  <a:pt x="9203" y="14396"/>
                  <a:pt x="9141" y="14249"/>
                </a:cubicBezTo>
                <a:cubicBezTo>
                  <a:pt x="9014" y="13948"/>
                  <a:pt x="8836" y="14171"/>
                  <a:pt x="8676" y="14832"/>
                </a:cubicBezTo>
                <a:cubicBezTo>
                  <a:pt x="8576" y="15246"/>
                  <a:pt x="8570" y="15379"/>
                  <a:pt x="8649" y="15308"/>
                </a:cubicBezTo>
                <a:cubicBezTo>
                  <a:pt x="8895" y="15083"/>
                  <a:pt x="8826" y="15609"/>
                  <a:pt x="8498" y="16474"/>
                </a:cubicBezTo>
                <a:cubicBezTo>
                  <a:pt x="8238" y="17161"/>
                  <a:pt x="8108" y="17375"/>
                  <a:pt x="7982" y="17295"/>
                </a:cubicBezTo>
                <a:cubicBezTo>
                  <a:pt x="7890" y="17236"/>
                  <a:pt x="7699" y="17322"/>
                  <a:pt x="7563" y="17490"/>
                </a:cubicBezTo>
                <a:cubicBezTo>
                  <a:pt x="7044" y="18129"/>
                  <a:pt x="7045" y="18075"/>
                  <a:pt x="7480" y="13363"/>
                </a:cubicBezTo>
                <a:cubicBezTo>
                  <a:pt x="7550" y="12605"/>
                  <a:pt x="7608" y="11645"/>
                  <a:pt x="7608" y="11235"/>
                </a:cubicBezTo>
                <a:cubicBezTo>
                  <a:pt x="7608" y="10814"/>
                  <a:pt x="7654" y="10461"/>
                  <a:pt x="7713" y="10414"/>
                </a:cubicBezTo>
                <a:cubicBezTo>
                  <a:pt x="7770" y="10368"/>
                  <a:pt x="8236" y="10284"/>
                  <a:pt x="8744" y="10230"/>
                </a:cubicBezTo>
                <a:cubicBezTo>
                  <a:pt x="9612" y="10138"/>
                  <a:pt x="10200" y="9916"/>
                  <a:pt x="10688" y="9506"/>
                </a:cubicBezTo>
                <a:cubicBezTo>
                  <a:pt x="10803" y="9411"/>
                  <a:pt x="11055" y="9299"/>
                  <a:pt x="11250" y="9247"/>
                </a:cubicBezTo>
                <a:cubicBezTo>
                  <a:pt x="11445" y="9196"/>
                  <a:pt x="11636" y="9098"/>
                  <a:pt x="11674" y="904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2" name="pasted-image.png"/>
          <p:cNvPicPr>
            <a:picLocks noChangeAspect="1"/>
          </p:cNvPicPr>
          <p:nvPr/>
        </p:nvPicPr>
        <p:blipFill>
          <a:blip r:embed="rId10" cstate="print">
            <a:lum bright="-10000" contrast="20000"/>
            <a:extLst/>
          </a:blip>
          <a:srcRect l="15640" t="1956" r="17314" b="1847"/>
          <a:stretch>
            <a:fillRect/>
          </a:stretch>
        </p:blipFill>
        <p:spPr>
          <a:xfrm>
            <a:off x="2500298" y="2500306"/>
            <a:ext cx="642942" cy="808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9" h="21585" extrusionOk="0">
                <a:moveTo>
                  <a:pt x="19839" y="0"/>
                </a:moveTo>
                <a:cubicBezTo>
                  <a:pt x="19562" y="4"/>
                  <a:pt x="19021" y="89"/>
                  <a:pt x="18726" y="185"/>
                </a:cubicBezTo>
                <a:cubicBezTo>
                  <a:pt x="18263" y="337"/>
                  <a:pt x="17631" y="727"/>
                  <a:pt x="17443" y="981"/>
                </a:cubicBezTo>
                <a:cubicBezTo>
                  <a:pt x="17118" y="1420"/>
                  <a:pt x="16969" y="2833"/>
                  <a:pt x="17211" y="3208"/>
                </a:cubicBezTo>
                <a:cubicBezTo>
                  <a:pt x="17306" y="3354"/>
                  <a:pt x="17354" y="3473"/>
                  <a:pt x="17319" y="3473"/>
                </a:cubicBezTo>
                <a:cubicBezTo>
                  <a:pt x="17284" y="3473"/>
                  <a:pt x="17363" y="3632"/>
                  <a:pt x="17489" y="3831"/>
                </a:cubicBezTo>
                <a:cubicBezTo>
                  <a:pt x="17616" y="4029"/>
                  <a:pt x="17684" y="4218"/>
                  <a:pt x="17644" y="4250"/>
                </a:cubicBezTo>
                <a:cubicBezTo>
                  <a:pt x="17604" y="4282"/>
                  <a:pt x="17695" y="4412"/>
                  <a:pt x="17845" y="4540"/>
                </a:cubicBezTo>
                <a:cubicBezTo>
                  <a:pt x="17995" y="4668"/>
                  <a:pt x="18082" y="4774"/>
                  <a:pt x="18030" y="4774"/>
                </a:cubicBezTo>
                <a:cubicBezTo>
                  <a:pt x="17979" y="4774"/>
                  <a:pt x="17995" y="4832"/>
                  <a:pt x="18069" y="4904"/>
                </a:cubicBezTo>
                <a:cubicBezTo>
                  <a:pt x="18144" y="4975"/>
                  <a:pt x="18227" y="5128"/>
                  <a:pt x="18255" y="5243"/>
                </a:cubicBezTo>
                <a:cubicBezTo>
                  <a:pt x="18282" y="5358"/>
                  <a:pt x="18394" y="5530"/>
                  <a:pt x="18502" y="5626"/>
                </a:cubicBezTo>
                <a:cubicBezTo>
                  <a:pt x="18610" y="5721"/>
                  <a:pt x="18654" y="5798"/>
                  <a:pt x="18602" y="5798"/>
                </a:cubicBezTo>
                <a:cubicBezTo>
                  <a:pt x="18550" y="5798"/>
                  <a:pt x="18610" y="5881"/>
                  <a:pt x="18726" y="5983"/>
                </a:cubicBezTo>
                <a:cubicBezTo>
                  <a:pt x="18842" y="6086"/>
                  <a:pt x="18892" y="6175"/>
                  <a:pt x="18842" y="6175"/>
                </a:cubicBezTo>
                <a:cubicBezTo>
                  <a:pt x="18792" y="6175"/>
                  <a:pt x="18817" y="6234"/>
                  <a:pt x="18896" y="6310"/>
                </a:cubicBezTo>
                <a:cubicBezTo>
                  <a:pt x="18975" y="6386"/>
                  <a:pt x="19016" y="6510"/>
                  <a:pt x="18981" y="6582"/>
                </a:cubicBezTo>
                <a:cubicBezTo>
                  <a:pt x="18946" y="6654"/>
                  <a:pt x="19030" y="6800"/>
                  <a:pt x="19174" y="6909"/>
                </a:cubicBezTo>
                <a:cubicBezTo>
                  <a:pt x="19372" y="7056"/>
                  <a:pt x="19432" y="7192"/>
                  <a:pt x="19406" y="7451"/>
                </a:cubicBezTo>
                <a:cubicBezTo>
                  <a:pt x="19387" y="7647"/>
                  <a:pt x="19439" y="7850"/>
                  <a:pt x="19530" y="7932"/>
                </a:cubicBezTo>
                <a:cubicBezTo>
                  <a:pt x="19618" y="8012"/>
                  <a:pt x="19688" y="8228"/>
                  <a:pt x="19684" y="8407"/>
                </a:cubicBezTo>
                <a:cubicBezTo>
                  <a:pt x="19681" y="8587"/>
                  <a:pt x="19712" y="8876"/>
                  <a:pt x="19762" y="9049"/>
                </a:cubicBezTo>
                <a:cubicBezTo>
                  <a:pt x="19880" y="9460"/>
                  <a:pt x="19946" y="10384"/>
                  <a:pt x="19862" y="10492"/>
                </a:cubicBezTo>
                <a:cubicBezTo>
                  <a:pt x="19826" y="10539"/>
                  <a:pt x="19778" y="10764"/>
                  <a:pt x="19754" y="10992"/>
                </a:cubicBezTo>
                <a:cubicBezTo>
                  <a:pt x="19665" y="11822"/>
                  <a:pt x="18491" y="13147"/>
                  <a:pt x="17969" y="13015"/>
                </a:cubicBezTo>
                <a:cubicBezTo>
                  <a:pt x="17525" y="12903"/>
                  <a:pt x="16365" y="12783"/>
                  <a:pt x="15225" y="12731"/>
                </a:cubicBezTo>
                <a:cubicBezTo>
                  <a:pt x="13925" y="12672"/>
                  <a:pt x="12670" y="12817"/>
                  <a:pt x="11492" y="13157"/>
                </a:cubicBezTo>
                <a:cubicBezTo>
                  <a:pt x="9214" y="13814"/>
                  <a:pt x="7660" y="13959"/>
                  <a:pt x="6237" y="13656"/>
                </a:cubicBezTo>
                <a:cubicBezTo>
                  <a:pt x="5391" y="13477"/>
                  <a:pt x="4390" y="13537"/>
                  <a:pt x="3733" y="13804"/>
                </a:cubicBezTo>
                <a:cubicBezTo>
                  <a:pt x="3266" y="13994"/>
                  <a:pt x="2450" y="14584"/>
                  <a:pt x="2450" y="14730"/>
                </a:cubicBezTo>
                <a:cubicBezTo>
                  <a:pt x="2450" y="14853"/>
                  <a:pt x="1295" y="15533"/>
                  <a:pt x="564" y="15840"/>
                </a:cubicBezTo>
                <a:cubicBezTo>
                  <a:pt x="-43" y="16095"/>
                  <a:pt x="-87" y="16125"/>
                  <a:pt x="92" y="16253"/>
                </a:cubicBezTo>
                <a:cubicBezTo>
                  <a:pt x="304" y="16405"/>
                  <a:pt x="1262" y="16490"/>
                  <a:pt x="1491" y="16377"/>
                </a:cubicBezTo>
                <a:cubicBezTo>
                  <a:pt x="1569" y="16338"/>
                  <a:pt x="1673" y="16327"/>
                  <a:pt x="1723" y="16352"/>
                </a:cubicBezTo>
                <a:cubicBezTo>
                  <a:pt x="1773" y="16377"/>
                  <a:pt x="2232" y="16319"/>
                  <a:pt x="2743" y="16222"/>
                </a:cubicBezTo>
                <a:cubicBezTo>
                  <a:pt x="3255" y="16126"/>
                  <a:pt x="3973" y="16045"/>
                  <a:pt x="4335" y="16043"/>
                </a:cubicBezTo>
                <a:cubicBezTo>
                  <a:pt x="5113" y="16040"/>
                  <a:pt x="5468" y="16236"/>
                  <a:pt x="6183" y="17067"/>
                </a:cubicBezTo>
                <a:cubicBezTo>
                  <a:pt x="6426" y="17351"/>
                  <a:pt x="6706" y="17641"/>
                  <a:pt x="6809" y="17709"/>
                </a:cubicBezTo>
                <a:cubicBezTo>
                  <a:pt x="7078" y="17887"/>
                  <a:pt x="7040" y="18079"/>
                  <a:pt x="6716" y="18178"/>
                </a:cubicBezTo>
                <a:cubicBezTo>
                  <a:pt x="6561" y="18225"/>
                  <a:pt x="6286" y="18410"/>
                  <a:pt x="6105" y="18591"/>
                </a:cubicBezTo>
                <a:cubicBezTo>
                  <a:pt x="5840" y="18856"/>
                  <a:pt x="5783" y="19014"/>
                  <a:pt x="5781" y="19411"/>
                </a:cubicBezTo>
                <a:cubicBezTo>
                  <a:pt x="5777" y="19960"/>
                  <a:pt x="5590" y="20105"/>
                  <a:pt x="5448" y="19670"/>
                </a:cubicBezTo>
                <a:cubicBezTo>
                  <a:pt x="5358" y="19393"/>
                  <a:pt x="4386" y="18527"/>
                  <a:pt x="4119" y="18486"/>
                </a:cubicBezTo>
                <a:cubicBezTo>
                  <a:pt x="3953" y="18461"/>
                  <a:pt x="3754" y="18892"/>
                  <a:pt x="3787" y="19208"/>
                </a:cubicBezTo>
                <a:cubicBezTo>
                  <a:pt x="3803" y="19368"/>
                  <a:pt x="3877" y="19430"/>
                  <a:pt x="4011" y="19411"/>
                </a:cubicBezTo>
                <a:cubicBezTo>
                  <a:pt x="4117" y="19396"/>
                  <a:pt x="4229" y="19446"/>
                  <a:pt x="4266" y="19522"/>
                </a:cubicBezTo>
                <a:cubicBezTo>
                  <a:pt x="4302" y="19598"/>
                  <a:pt x="4407" y="19640"/>
                  <a:pt x="4490" y="19615"/>
                </a:cubicBezTo>
                <a:cubicBezTo>
                  <a:pt x="4573" y="19589"/>
                  <a:pt x="4785" y="19672"/>
                  <a:pt x="4969" y="19800"/>
                </a:cubicBezTo>
                <a:cubicBezTo>
                  <a:pt x="5366" y="20074"/>
                  <a:pt x="5284" y="20182"/>
                  <a:pt x="4513" y="20423"/>
                </a:cubicBezTo>
                <a:cubicBezTo>
                  <a:pt x="4152" y="20536"/>
                  <a:pt x="4021" y="20636"/>
                  <a:pt x="4011" y="20787"/>
                </a:cubicBezTo>
                <a:cubicBezTo>
                  <a:pt x="3994" y="21043"/>
                  <a:pt x="4184" y="21103"/>
                  <a:pt x="4683" y="21003"/>
                </a:cubicBezTo>
                <a:cubicBezTo>
                  <a:pt x="5244" y="20890"/>
                  <a:pt x="6120" y="20988"/>
                  <a:pt x="6121" y="21163"/>
                </a:cubicBezTo>
                <a:cubicBezTo>
                  <a:pt x="6121" y="21240"/>
                  <a:pt x="6232" y="21303"/>
                  <a:pt x="6360" y="21305"/>
                </a:cubicBezTo>
                <a:cubicBezTo>
                  <a:pt x="6488" y="21307"/>
                  <a:pt x="6644" y="21336"/>
                  <a:pt x="6708" y="21367"/>
                </a:cubicBezTo>
                <a:cubicBezTo>
                  <a:pt x="6772" y="21398"/>
                  <a:pt x="7178" y="21420"/>
                  <a:pt x="7612" y="21422"/>
                </a:cubicBezTo>
                <a:cubicBezTo>
                  <a:pt x="8047" y="21424"/>
                  <a:pt x="8559" y="21457"/>
                  <a:pt x="8748" y="21490"/>
                </a:cubicBezTo>
                <a:cubicBezTo>
                  <a:pt x="8938" y="21523"/>
                  <a:pt x="9162" y="21518"/>
                  <a:pt x="9243" y="21478"/>
                </a:cubicBezTo>
                <a:cubicBezTo>
                  <a:pt x="9398" y="21401"/>
                  <a:pt x="10064" y="21347"/>
                  <a:pt x="10982" y="21348"/>
                </a:cubicBezTo>
                <a:cubicBezTo>
                  <a:pt x="11363" y="21348"/>
                  <a:pt x="11544" y="21308"/>
                  <a:pt x="11593" y="21206"/>
                </a:cubicBezTo>
                <a:cubicBezTo>
                  <a:pt x="11640" y="21108"/>
                  <a:pt x="11748" y="21083"/>
                  <a:pt x="11933" y="21120"/>
                </a:cubicBezTo>
                <a:cubicBezTo>
                  <a:pt x="12082" y="21150"/>
                  <a:pt x="12281" y="21183"/>
                  <a:pt x="12373" y="21194"/>
                </a:cubicBezTo>
                <a:cubicBezTo>
                  <a:pt x="12466" y="21205"/>
                  <a:pt x="12606" y="21250"/>
                  <a:pt x="12690" y="21293"/>
                </a:cubicBezTo>
                <a:cubicBezTo>
                  <a:pt x="12774" y="21335"/>
                  <a:pt x="13026" y="21357"/>
                  <a:pt x="13246" y="21348"/>
                </a:cubicBezTo>
                <a:cubicBezTo>
                  <a:pt x="14056" y="21315"/>
                  <a:pt x="14184" y="21319"/>
                  <a:pt x="14545" y="21379"/>
                </a:cubicBezTo>
                <a:cubicBezTo>
                  <a:pt x="14747" y="21412"/>
                  <a:pt x="15036" y="21479"/>
                  <a:pt x="15186" y="21527"/>
                </a:cubicBezTo>
                <a:cubicBezTo>
                  <a:pt x="15337" y="21575"/>
                  <a:pt x="15525" y="21599"/>
                  <a:pt x="15611" y="21576"/>
                </a:cubicBezTo>
                <a:cubicBezTo>
                  <a:pt x="15698" y="21554"/>
                  <a:pt x="15912" y="21507"/>
                  <a:pt x="16083" y="21478"/>
                </a:cubicBezTo>
                <a:cubicBezTo>
                  <a:pt x="16253" y="21448"/>
                  <a:pt x="16466" y="21398"/>
                  <a:pt x="16562" y="21367"/>
                </a:cubicBezTo>
                <a:cubicBezTo>
                  <a:pt x="16822" y="21282"/>
                  <a:pt x="17325" y="21245"/>
                  <a:pt x="18432" y="21225"/>
                </a:cubicBezTo>
                <a:cubicBezTo>
                  <a:pt x="19266" y="21210"/>
                  <a:pt x="19482" y="21172"/>
                  <a:pt x="19762" y="20996"/>
                </a:cubicBezTo>
                <a:cubicBezTo>
                  <a:pt x="19945" y="20881"/>
                  <a:pt x="20235" y="20789"/>
                  <a:pt x="20403" y="20787"/>
                </a:cubicBezTo>
                <a:lnTo>
                  <a:pt x="20705" y="20781"/>
                </a:lnTo>
                <a:lnTo>
                  <a:pt x="20372" y="20639"/>
                </a:lnTo>
                <a:cubicBezTo>
                  <a:pt x="20189" y="20560"/>
                  <a:pt x="19904" y="20478"/>
                  <a:pt x="19738" y="20454"/>
                </a:cubicBezTo>
                <a:cubicBezTo>
                  <a:pt x="19253" y="20383"/>
                  <a:pt x="19230" y="20326"/>
                  <a:pt x="19538" y="20003"/>
                </a:cubicBezTo>
                <a:cubicBezTo>
                  <a:pt x="19969" y="19552"/>
                  <a:pt x="19913" y="19275"/>
                  <a:pt x="19244" y="18542"/>
                </a:cubicBezTo>
                <a:cubicBezTo>
                  <a:pt x="18922" y="18189"/>
                  <a:pt x="18699" y="17900"/>
                  <a:pt x="18741" y="17900"/>
                </a:cubicBezTo>
                <a:cubicBezTo>
                  <a:pt x="18784" y="17900"/>
                  <a:pt x="18723" y="17820"/>
                  <a:pt x="18610" y="17721"/>
                </a:cubicBezTo>
                <a:cubicBezTo>
                  <a:pt x="18498" y="17622"/>
                  <a:pt x="18439" y="17501"/>
                  <a:pt x="18479" y="17450"/>
                </a:cubicBezTo>
                <a:cubicBezTo>
                  <a:pt x="18518" y="17399"/>
                  <a:pt x="18498" y="17328"/>
                  <a:pt x="18432" y="17296"/>
                </a:cubicBezTo>
                <a:cubicBezTo>
                  <a:pt x="18352" y="17256"/>
                  <a:pt x="18350" y="17184"/>
                  <a:pt x="18432" y="17061"/>
                </a:cubicBezTo>
                <a:cubicBezTo>
                  <a:pt x="18499" y="16962"/>
                  <a:pt x="18527" y="16876"/>
                  <a:pt x="18494" y="16876"/>
                </a:cubicBezTo>
                <a:cubicBezTo>
                  <a:pt x="18461" y="16876"/>
                  <a:pt x="18546" y="16711"/>
                  <a:pt x="18680" y="16506"/>
                </a:cubicBezTo>
                <a:cubicBezTo>
                  <a:pt x="18813" y="16301"/>
                  <a:pt x="18973" y="16136"/>
                  <a:pt x="19035" y="16136"/>
                </a:cubicBezTo>
                <a:cubicBezTo>
                  <a:pt x="19097" y="16136"/>
                  <a:pt x="19138" y="16041"/>
                  <a:pt x="19120" y="15926"/>
                </a:cubicBezTo>
                <a:cubicBezTo>
                  <a:pt x="19103" y="15811"/>
                  <a:pt x="19151" y="15620"/>
                  <a:pt x="19228" y="15507"/>
                </a:cubicBezTo>
                <a:cubicBezTo>
                  <a:pt x="19306" y="15394"/>
                  <a:pt x="19389" y="15122"/>
                  <a:pt x="19414" y="14902"/>
                </a:cubicBezTo>
                <a:cubicBezTo>
                  <a:pt x="19439" y="14683"/>
                  <a:pt x="19462" y="14487"/>
                  <a:pt x="19468" y="14464"/>
                </a:cubicBezTo>
                <a:cubicBezTo>
                  <a:pt x="19474" y="14441"/>
                  <a:pt x="19546" y="14471"/>
                  <a:pt x="19623" y="14532"/>
                </a:cubicBezTo>
                <a:cubicBezTo>
                  <a:pt x="19840" y="14706"/>
                  <a:pt x="19966" y="14665"/>
                  <a:pt x="19831" y="14464"/>
                </a:cubicBezTo>
                <a:cubicBezTo>
                  <a:pt x="19691" y="14255"/>
                  <a:pt x="19849" y="14128"/>
                  <a:pt x="20140" y="14218"/>
                </a:cubicBezTo>
                <a:cubicBezTo>
                  <a:pt x="20285" y="14262"/>
                  <a:pt x="20317" y="14223"/>
                  <a:pt x="20272" y="14033"/>
                </a:cubicBezTo>
                <a:cubicBezTo>
                  <a:pt x="20228" y="13848"/>
                  <a:pt x="20267" y="13776"/>
                  <a:pt x="20457" y="13718"/>
                </a:cubicBezTo>
                <a:cubicBezTo>
                  <a:pt x="20682" y="13650"/>
                  <a:pt x="21038" y="13105"/>
                  <a:pt x="20983" y="12910"/>
                </a:cubicBezTo>
                <a:cubicBezTo>
                  <a:pt x="20971" y="12867"/>
                  <a:pt x="20997" y="12761"/>
                  <a:pt x="21045" y="12676"/>
                </a:cubicBezTo>
                <a:cubicBezTo>
                  <a:pt x="21092" y="12590"/>
                  <a:pt x="21075" y="12434"/>
                  <a:pt x="21006" y="12330"/>
                </a:cubicBezTo>
                <a:cubicBezTo>
                  <a:pt x="20903" y="12177"/>
                  <a:pt x="20921" y="12118"/>
                  <a:pt x="21114" y="12010"/>
                </a:cubicBezTo>
                <a:cubicBezTo>
                  <a:pt x="21245" y="11937"/>
                  <a:pt x="21387" y="11774"/>
                  <a:pt x="21423" y="11652"/>
                </a:cubicBezTo>
                <a:cubicBezTo>
                  <a:pt x="21478" y="11465"/>
                  <a:pt x="21504" y="10911"/>
                  <a:pt x="21508" y="10344"/>
                </a:cubicBezTo>
                <a:cubicBezTo>
                  <a:pt x="21513" y="9778"/>
                  <a:pt x="21491" y="9202"/>
                  <a:pt x="21439" y="8975"/>
                </a:cubicBezTo>
                <a:cubicBezTo>
                  <a:pt x="21385" y="8740"/>
                  <a:pt x="21316" y="8363"/>
                  <a:pt x="21284" y="8142"/>
                </a:cubicBezTo>
                <a:cubicBezTo>
                  <a:pt x="21252" y="7921"/>
                  <a:pt x="21103" y="7543"/>
                  <a:pt x="20952" y="7303"/>
                </a:cubicBezTo>
                <a:cubicBezTo>
                  <a:pt x="20800" y="7063"/>
                  <a:pt x="20642" y="6731"/>
                  <a:pt x="20596" y="6563"/>
                </a:cubicBezTo>
                <a:cubicBezTo>
                  <a:pt x="20551" y="6395"/>
                  <a:pt x="20394" y="6148"/>
                  <a:pt x="20249" y="6008"/>
                </a:cubicBezTo>
                <a:cubicBezTo>
                  <a:pt x="20103" y="5868"/>
                  <a:pt x="19944" y="5642"/>
                  <a:pt x="19901" y="5502"/>
                </a:cubicBezTo>
                <a:cubicBezTo>
                  <a:pt x="19858" y="5362"/>
                  <a:pt x="19675" y="5103"/>
                  <a:pt x="19483" y="4929"/>
                </a:cubicBezTo>
                <a:cubicBezTo>
                  <a:pt x="19292" y="4754"/>
                  <a:pt x="19128" y="4572"/>
                  <a:pt x="19128" y="4521"/>
                </a:cubicBezTo>
                <a:cubicBezTo>
                  <a:pt x="19128" y="4471"/>
                  <a:pt x="18988" y="4181"/>
                  <a:pt x="18819" y="3880"/>
                </a:cubicBezTo>
                <a:cubicBezTo>
                  <a:pt x="18237" y="2848"/>
                  <a:pt x="18164" y="2211"/>
                  <a:pt x="18541" y="1622"/>
                </a:cubicBezTo>
                <a:cubicBezTo>
                  <a:pt x="18764" y="1273"/>
                  <a:pt x="19348" y="847"/>
                  <a:pt x="19561" y="876"/>
                </a:cubicBezTo>
                <a:cubicBezTo>
                  <a:pt x="19613" y="883"/>
                  <a:pt x="19683" y="881"/>
                  <a:pt x="19715" y="870"/>
                </a:cubicBezTo>
                <a:cubicBezTo>
                  <a:pt x="19747" y="859"/>
                  <a:pt x="20032" y="830"/>
                  <a:pt x="20349" y="808"/>
                </a:cubicBezTo>
                <a:cubicBezTo>
                  <a:pt x="20666" y="787"/>
                  <a:pt x="20952" y="746"/>
                  <a:pt x="20983" y="722"/>
                </a:cubicBezTo>
                <a:cubicBezTo>
                  <a:pt x="21134" y="601"/>
                  <a:pt x="20734" y="206"/>
                  <a:pt x="20411" y="154"/>
                </a:cubicBezTo>
                <a:cubicBezTo>
                  <a:pt x="20216" y="123"/>
                  <a:pt x="20039" y="63"/>
                  <a:pt x="20009" y="25"/>
                </a:cubicBezTo>
                <a:cubicBezTo>
                  <a:pt x="19995" y="7"/>
                  <a:pt x="19931" y="-1"/>
                  <a:pt x="19839" y="0"/>
                </a:cubicBezTo>
                <a:close/>
                <a:moveTo>
                  <a:pt x="6577" y="6094"/>
                </a:moveTo>
                <a:cubicBezTo>
                  <a:pt x="6492" y="6109"/>
                  <a:pt x="6408" y="6123"/>
                  <a:pt x="6306" y="6125"/>
                </a:cubicBezTo>
                <a:cubicBezTo>
                  <a:pt x="6115" y="6129"/>
                  <a:pt x="6018" y="6121"/>
                  <a:pt x="5943" y="6107"/>
                </a:cubicBezTo>
                <a:cubicBezTo>
                  <a:pt x="5943" y="6110"/>
                  <a:pt x="5951" y="6115"/>
                  <a:pt x="5951" y="6119"/>
                </a:cubicBezTo>
                <a:cubicBezTo>
                  <a:pt x="5951" y="6282"/>
                  <a:pt x="6026" y="6355"/>
                  <a:pt x="6213" y="6384"/>
                </a:cubicBezTo>
                <a:cubicBezTo>
                  <a:pt x="6271" y="6393"/>
                  <a:pt x="6281" y="6400"/>
                  <a:pt x="6329" y="6409"/>
                </a:cubicBezTo>
                <a:cubicBezTo>
                  <a:pt x="6297" y="6394"/>
                  <a:pt x="6261" y="6390"/>
                  <a:pt x="6237" y="6360"/>
                </a:cubicBezTo>
                <a:cubicBezTo>
                  <a:pt x="6111" y="6197"/>
                  <a:pt x="6302" y="6054"/>
                  <a:pt x="6484" y="6175"/>
                </a:cubicBezTo>
                <a:cubicBezTo>
                  <a:pt x="6493" y="6180"/>
                  <a:pt x="6492" y="6193"/>
                  <a:pt x="6499" y="6199"/>
                </a:cubicBezTo>
                <a:cubicBezTo>
                  <a:pt x="6516" y="6161"/>
                  <a:pt x="6540" y="6124"/>
                  <a:pt x="6577" y="6094"/>
                </a:cubicBezTo>
                <a:close/>
                <a:moveTo>
                  <a:pt x="6507" y="6403"/>
                </a:moveTo>
                <a:cubicBezTo>
                  <a:pt x="6490" y="6411"/>
                  <a:pt x="6472" y="6424"/>
                  <a:pt x="6453" y="6427"/>
                </a:cubicBezTo>
                <a:cubicBezTo>
                  <a:pt x="6465" y="6430"/>
                  <a:pt x="6510" y="6438"/>
                  <a:pt x="6515" y="6440"/>
                </a:cubicBezTo>
                <a:cubicBezTo>
                  <a:pt x="6521" y="6442"/>
                  <a:pt x="6506" y="6410"/>
                  <a:pt x="6507" y="6403"/>
                </a:cubicBezTo>
                <a:close/>
                <a:moveTo>
                  <a:pt x="13076" y="6452"/>
                </a:moveTo>
                <a:cubicBezTo>
                  <a:pt x="12972" y="6452"/>
                  <a:pt x="12883" y="6592"/>
                  <a:pt x="12876" y="6717"/>
                </a:cubicBezTo>
                <a:cubicBezTo>
                  <a:pt x="12877" y="6719"/>
                  <a:pt x="12882" y="6722"/>
                  <a:pt x="12883" y="6723"/>
                </a:cubicBezTo>
                <a:cubicBezTo>
                  <a:pt x="12904" y="6750"/>
                  <a:pt x="12909" y="6776"/>
                  <a:pt x="12899" y="6804"/>
                </a:cubicBezTo>
                <a:cubicBezTo>
                  <a:pt x="12904" y="6818"/>
                  <a:pt x="12897" y="6835"/>
                  <a:pt x="12906" y="6847"/>
                </a:cubicBezTo>
                <a:cubicBezTo>
                  <a:pt x="12956" y="6910"/>
                  <a:pt x="13021" y="6885"/>
                  <a:pt x="13076" y="6773"/>
                </a:cubicBezTo>
                <a:cubicBezTo>
                  <a:pt x="13198" y="6524"/>
                  <a:pt x="13198" y="6452"/>
                  <a:pt x="13076" y="6452"/>
                </a:cubicBezTo>
                <a:close/>
                <a:moveTo>
                  <a:pt x="12798" y="7414"/>
                </a:moveTo>
                <a:cubicBezTo>
                  <a:pt x="12777" y="7408"/>
                  <a:pt x="12745" y="7411"/>
                  <a:pt x="12713" y="7427"/>
                </a:cubicBezTo>
                <a:cubicBezTo>
                  <a:pt x="12649" y="7458"/>
                  <a:pt x="12597" y="7530"/>
                  <a:pt x="12597" y="7581"/>
                </a:cubicBezTo>
                <a:cubicBezTo>
                  <a:pt x="12597" y="7632"/>
                  <a:pt x="12649" y="7643"/>
                  <a:pt x="12713" y="7612"/>
                </a:cubicBezTo>
                <a:cubicBezTo>
                  <a:pt x="12777" y="7580"/>
                  <a:pt x="12829" y="7515"/>
                  <a:pt x="12829" y="7464"/>
                </a:cubicBezTo>
                <a:cubicBezTo>
                  <a:pt x="12829" y="7438"/>
                  <a:pt x="12819" y="7421"/>
                  <a:pt x="12798" y="7414"/>
                </a:cubicBezTo>
                <a:close/>
                <a:moveTo>
                  <a:pt x="5309" y="7895"/>
                </a:moveTo>
                <a:cubicBezTo>
                  <a:pt x="5156" y="7895"/>
                  <a:pt x="5063" y="7968"/>
                  <a:pt x="5039" y="8105"/>
                </a:cubicBezTo>
                <a:cubicBezTo>
                  <a:pt x="5008" y="8277"/>
                  <a:pt x="5057" y="8315"/>
                  <a:pt x="5309" y="8315"/>
                </a:cubicBezTo>
                <a:cubicBezTo>
                  <a:pt x="5562" y="8315"/>
                  <a:pt x="5610" y="8277"/>
                  <a:pt x="5580" y="8105"/>
                </a:cubicBezTo>
                <a:cubicBezTo>
                  <a:pt x="5555" y="7968"/>
                  <a:pt x="5462" y="7895"/>
                  <a:pt x="5309" y="7895"/>
                </a:cubicBezTo>
                <a:close/>
                <a:moveTo>
                  <a:pt x="13100" y="8975"/>
                </a:moveTo>
                <a:cubicBezTo>
                  <a:pt x="12995" y="8982"/>
                  <a:pt x="12880" y="9067"/>
                  <a:pt x="12852" y="9222"/>
                </a:cubicBezTo>
                <a:cubicBezTo>
                  <a:pt x="12824" y="9380"/>
                  <a:pt x="12878" y="9431"/>
                  <a:pt x="13061" y="9431"/>
                </a:cubicBezTo>
                <a:cubicBezTo>
                  <a:pt x="13243" y="9431"/>
                  <a:pt x="13301" y="9371"/>
                  <a:pt x="13301" y="9191"/>
                </a:cubicBezTo>
                <a:cubicBezTo>
                  <a:pt x="13301" y="9038"/>
                  <a:pt x="13204" y="8968"/>
                  <a:pt x="13100" y="8975"/>
                </a:cubicBezTo>
                <a:close/>
                <a:moveTo>
                  <a:pt x="2813" y="18011"/>
                </a:moveTo>
                <a:cubicBezTo>
                  <a:pt x="2762" y="18016"/>
                  <a:pt x="2717" y="18041"/>
                  <a:pt x="2674" y="18104"/>
                </a:cubicBezTo>
                <a:cubicBezTo>
                  <a:pt x="2598" y="18212"/>
                  <a:pt x="2426" y="18247"/>
                  <a:pt x="2048" y="18227"/>
                </a:cubicBezTo>
                <a:cubicBezTo>
                  <a:pt x="1686" y="18208"/>
                  <a:pt x="1512" y="18234"/>
                  <a:pt x="1468" y="18326"/>
                </a:cubicBezTo>
                <a:cubicBezTo>
                  <a:pt x="1414" y="18438"/>
                  <a:pt x="1752" y="18580"/>
                  <a:pt x="2117" y="18597"/>
                </a:cubicBezTo>
                <a:cubicBezTo>
                  <a:pt x="2160" y="18599"/>
                  <a:pt x="2226" y="18628"/>
                  <a:pt x="2264" y="18659"/>
                </a:cubicBezTo>
                <a:cubicBezTo>
                  <a:pt x="2303" y="18690"/>
                  <a:pt x="2472" y="18707"/>
                  <a:pt x="2643" y="18702"/>
                </a:cubicBezTo>
                <a:cubicBezTo>
                  <a:pt x="2877" y="18695"/>
                  <a:pt x="2981" y="18633"/>
                  <a:pt x="3045" y="18443"/>
                </a:cubicBezTo>
                <a:cubicBezTo>
                  <a:pt x="3123" y="18209"/>
                  <a:pt x="2966" y="17997"/>
                  <a:pt x="2813" y="18011"/>
                </a:cubicBezTo>
                <a:close/>
                <a:moveTo>
                  <a:pt x="3493" y="18276"/>
                </a:moveTo>
                <a:cubicBezTo>
                  <a:pt x="3425" y="18276"/>
                  <a:pt x="3399" y="18318"/>
                  <a:pt x="3439" y="18369"/>
                </a:cubicBezTo>
                <a:cubicBezTo>
                  <a:pt x="3479" y="18420"/>
                  <a:pt x="3534" y="18461"/>
                  <a:pt x="3563" y="18461"/>
                </a:cubicBezTo>
                <a:cubicBezTo>
                  <a:pt x="3591" y="18461"/>
                  <a:pt x="3617" y="18420"/>
                  <a:pt x="3617" y="18369"/>
                </a:cubicBezTo>
                <a:cubicBezTo>
                  <a:pt x="3617" y="18318"/>
                  <a:pt x="3561" y="18276"/>
                  <a:pt x="3493" y="18276"/>
                </a:cubicBezTo>
                <a:close/>
                <a:moveTo>
                  <a:pt x="3253" y="19177"/>
                </a:moveTo>
                <a:cubicBezTo>
                  <a:pt x="3053" y="19149"/>
                  <a:pt x="2812" y="19224"/>
                  <a:pt x="2658" y="19374"/>
                </a:cubicBezTo>
                <a:cubicBezTo>
                  <a:pt x="2531" y="19499"/>
                  <a:pt x="2540" y="19512"/>
                  <a:pt x="2712" y="19461"/>
                </a:cubicBezTo>
                <a:cubicBezTo>
                  <a:pt x="2850" y="19420"/>
                  <a:pt x="2955" y="19462"/>
                  <a:pt x="3045" y="19596"/>
                </a:cubicBezTo>
                <a:lnTo>
                  <a:pt x="3176" y="19794"/>
                </a:lnTo>
                <a:lnTo>
                  <a:pt x="3393" y="19572"/>
                </a:lnTo>
                <a:cubicBezTo>
                  <a:pt x="3583" y="19373"/>
                  <a:pt x="3588" y="19333"/>
                  <a:pt x="3431" y="19239"/>
                </a:cubicBezTo>
                <a:cubicBezTo>
                  <a:pt x="3378" y="19206"/>
                  <a:pt x="3320" y="19186"/>
                  <a:pt x="3253" y="1917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" name="pasted-image.tiff"/>
          <p:cNvPicPr>
            <a:picLocks noChangeAspect="1"/>
          </p:cNvPicPr>
          <p:nvPr/>
        </p:nvPicPr>
        <p:blipFill>
          <a:blip r:embed="rId11" cstate="print">
            <a:extLst/>
          </a:blip>
          <a:srcRect l="10806" t="13562" r="4096" b="6466"/>
          <a:stretch>
            <a:fillRect/>
          </a:stretch>
        </p:blipFill>
        <p:spPr>
          <a:xfrm>
            <a:off x="5643570" y="3357562"/>
            <a:ext cx="939409" cy="629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467" extrusionOk="0">
                <a:moveTo>
                  <a:pt x="14120" y="0"/>
                </a:moveTo>
                <a:cubicBezTo>
                  <a:pt x="13325" y="0"/>
                  <a:pt x="12562" y="98"/>
                  <a:pt x="12426" y="216"/>
                </a:cubicBezTo>
                <a:cubicBezTo>
                  <a:pt x="12290" y="333"/>
                  <a:pt x="11871" y="478"/>
                  <a:pt x="11491" y="538"/>
                </a:cubicBezTo>
                <a:cubicBezTo>
                  <a:pt x="11112" y="598"/>
                  <a:pt x="10541" y="718"/>
                  <a:pt x="10223" y="803"/>
                </a:cubicBezTo>
                <a:cubicBezTo>
                  <a:pt x="9855" y="902"/>
                  <a:pt x="9237" y="819"/>
                  <a:pt x="8537" y="574"/>
                </a:cubicBezTo>
                <a:cubicBezTo>
                  <a:pt x="7504" y="212"/>
                  <a:pt x="7375" y="211"/>
                  <a:pt x="6522" y="567"/>
                </a:cubicBezTo>
                <a:cubicBezTo>
                  <a:pt x="6022" y="776"/>
                  <a:pt x="5191" y="1296"/>
                  <a:pt x="4674" y="1721"/>
                </a:cubicBezTo>
                <a:lnTo>
                  <a:pt x="3735" y="2488"/>
                </a:lnTo>
                <a:lnTo>
                  <a:pt x="3222" y="1470"/>
                </a:lnTo>
                <a:cubicBezTo>
                  <a:pt x="2646" y="331"/>
                  <a:pt x="2029" y="87"/>
                  <a:pt x="1764" y="889"/>
                </a:cubicBezTo>
                <a:cubicBezTo>
                  <a:pt x="1639" y="1270"/>
                  <a:pt x="1559" y="1290"/>
                  <a:pt x="1128" y="1076"/>
                </a:cubicBezTo>
                <a:cubicBezTo>
                  <a:pt x="857" y="941"/>
                  <a:pt x="597" y="897"/>
                  <a:pt x="549" y="975"/>
                </a:cubicBezTo>
                <a:cubicBezTo>
                  <a:pt x="500" y="1053"/>
                  <a:pt x="604" y="1556"/>
                  <a:pt x="777" y="2094"/>
                </a:cubicBezTo>
                <a:cubicBezTo>
                  <a:pt x="1101" y="3101"/>
                  <a:pt x="1180" y="4658"/>
                  <a:pt x="944" y="5405"/>
                </a:cubicBezTo>
                <a:cubicBezTo>
                  <a:pt x="874" y="5625"/>
                  <a:pt x="838" y="5913"/>
                  <a:pt x="869" y="6050"/>
                </a:cubicBezTo>
                <a:cubicBezTo>
                  <a:pt x="900" y="6188"/>
                  <a:pt x="702" y="6835"/>
                  <a:pt x="430" y="7491"/>
                </a:cubicBezTo>
                <a:cubicBezTo>
                  <a:pt x="158" y="8148"/>
                  <a:pt x="-33" y="8770"/>
                  <a:pt x="4" y="8868"/>
                </a:cubicBezTo>
                <a:cubicBezTo>
                  <a:pt x="190" y="9356"/>
                  <a:pt x="876" y="9251"/>
                  <a:pt x="1650" y="8617"/>
                </a:cubicBezTo>
                <a:cubicBezTo>
                  <a:pt x="2314" y="8073"/>
                  <a:pt x="2519" y="7995"/>
                  <a:pt x="2756" y="8201"/>
                </a:cubicBezTo>
                <a:cubicBezTo>
                  <a:pt x="2916" y="8340"/>
                  <a:pt x="3214" y="8388"/>
                  <a:pt x="3419" y="8301"/>
                </a:cubicBezTo>
                <a:cubicBezTo>
                  <a:pt x="4279" y="7939"/>
                  <a:pt x="4511" y="8000"/>
                  <a:pt x="5469" y="8839"/>
                </a:cubicBezTo>
                <a:cubicBezTo>
                  <a:pt x="6684" y="9903"/>
                  <a:pt x="7071" y="10780"/>
                  <a:pt x="6751" y="11756"/>
                </a:cubicBezTo>
                <a:cubicBezTo>
                  <a:pt x="6635" y="12108"/>
                  <a:pt x="6207" y="12870"/>
                  <a:pt x="5798" y="13448"/>
                </a:cubicBezTo>
                <a:cubicBezTo>
                  <a:pt x="5389" y="14026"/>
                  <a:pt x="4880" y="14742"/>
                  <a:pt x="4670" y="15040"/>
                </a:cubicBezTo>
                <a:cubicBezTo>
                  <a:pt x="4179" y="15735"/>
                  <a:pt x="3849" y="18505"/>
                  <a:pt x="4192" y="19061"/>
                </a:cubicBezTo>
                <a:cubicBezTo>
                  <a:pt x="4503" y="19566"/>
                  <a:pt x="4701" y="19188"/>
                  <a:pt x="4701" y="18093"/>
                </a:cubicBezTo>
                <a:cubicBezTo>
                  <a:pt x="4701" y="17236"/>
                  <a:pt x="4781" y="16971"/>
                  <a:pt x="5298" y="16115"/>
                </a:cubicBezTo>
                <a:cubicBezTo>
                  <a:pt x="5966" y="15007"/>
                  <a:pt x="8134" y="12872"/>
                  <a:pt x="8414" y="13047"/>
                </a:cubicBezTo>
                <a:cubicBezTo>
                  <a:pt x="8540" y="13125"/>
                  <a:pt x="8630" y="13965"/>
                  <a:pt x="8699" y="15778"/>
                </a:cubicBezTo>
                <a:cubicBezTo>
                  <a:pt x="8806" y="18532"/>
                  <a:pt x="8691" y="19971"/>
                  <a:pt x="8344" y="20265"/>
                </a:cubicBezTo>
                <a:cubicBezTo>
                  <a:pt x="8085" y="20485"/>
                  <a:pt x="7596" y="20741"/>
                  <a:pt x="7523" y="20695"/>
                </a:cubicBezTo>
                <a:cubicBezTo>
                  <a:pt x="7493" y="20677"/>
                  <a:pt x="7416" y="20801"/>
                  <a:pt x="7352" y="20968"/>
                </a:cubicBezTo>
                <a:cubicBezTo>
                  <a:pt x="7268" y="21186"/>
                  <a:pt x="7342" y="21308"/>
                  <a:pt x="7615" y="21405"/>
                </a:cubicBezTo>
                <a:cubicBezTo>
                  <a:pt x="8168" y="21600"/>
                  <a:pt x="9322" y="21302"/>
                  <a:pt x="9143" y="21011"/>
                </a:cubicBezTo>
                <a:cubicBezTo>
                  <a:pt x="9097" y="20936"/>
                  <a:pt x="9186" y="20348"/>
                  <a:pt x="9336" y="19706"/>
                </a:cubicBezTo>
                <a:cubicBezTo>
                  <a:pt x="9486" y="19064"/>
                  <a:pt x="9608" y="17979"/>
                  <a:pt x="9608" y="17290"/>
                </a:cubicBezTo>
                <a:cubicBezTo>
                  <a:pt x="9610" y="14491"/>
                  <a:pt x="9799" y="10874"/>
                  <a:pt x="9946" y="10810"/>
                </a:cubicBezTo>
                <a:cubicBezTo>
                  <a:pt x="10030" y="10774"/>
                  <a:pt x="10385" y="10623"/>
                  <a:pt x="10732" y="10473"/>
                </a:cubicBezTo>
                <a:cubicBezTo>
                  <a:pt x="11079" y="10324"/>
                  <a:pt x="11528" y="10065"/>
                  <a:pt x="11732" y="9900"/>
                </a:cubicBezTo>
                <a:cubicBezTo>
                  <a:pt x="12079" y="9619"/>
                  <a:pt x="12135" y="9650"/>
                  <a:pt x="12562" y="10366"/>
                </a:cubicBezTo>
                <a:cubicBezTo>
                  <a:pt x="13017" y="11128"/>
                  <a:pt x="13021" y="11148"/>
                  <a:pt x="13032" y="13470"/>
                </a:cubicBezTo>
                <a:cubicBezTo>
                  <a:pt x="13041" y="15341"/>
                  <a:pt x="12990" y="15967"/>
                  <a:pt x="12782" y="16588"/>
                </a:cubicBezTo>
                <a:cubicBezTo>
                  <a:pt x="12492" y="17451"/>
                  <a:pt x="11320" y="19563"/>
                  <a:pt x="11131" y="19563"/>
                </a:cubicBezTo>
                <a:cubicBezTo>
                  <a:pt x="11065" y="19563"/>
                  <a:pt x="10886" y="19771"/>
                  <a:pt x="10732" y="20021"/>
                </a:cubicBezTo>
                <a:cubicBezTo>
                  <a:pt x="10451" y="20476"/>
                  <a:pt x="10449" y="20473"/>
                  <a:pt x="11447" y="20473"/>
                </a:cubicBezTo>
                <a:cubicBezTo>
                  <a:pt x="12294" y="20473"/>
                  <a:pt x="12422" y="20425"/>
                  <a:pt x="12281" y="20151"/>
                </a:cubicBezTo>
                <a:cubicBezTo>
                  <a:pt x="12148" y="19890"/>
                  <a:pt x="12233" y="19630"/>
                  <a:pt x="12720" y="18817"/>
                </a:cubicBezTo>
                <a:cubicBezTo>
                  <a:pt x="13052" y="18263"/>
                  <a:pt x="13443" y="17705"/>
                  <a:pt x="13589" y="17577"/>
                </a:cubicBezTo>
                <a:cubicBezTo>
                  <a:pt x="13783" y="17408"/>
                  <a:pt x="13887" y="16951"/>
                  <a:pt x="13975" y="15893"/>
                </a:cubicBezTo>
                <a:cubicBezTo>
                  <a:pt x="14167" y="13591"/>
                  <a:pt x="14756" y="11009"/>
                  <a:pt x="15305" y="10050"/>
                </a:cubicBezTo>
                <a:lnTo>
                  <a:pt x="15788" y="9212"/>
                </a:lnTo>
                <a:lnTo>
                  <a:pt x="16618" y="10688"/>
                </a:lnTo>
                <a:cubicBezTo>
                  <a:pt x="17075" y="11502"/>
                  <a:pt x="17449" y="12294"/>
                  <a:pt x="17452" y="12445"/>
                </a:cubicBezTo>
                <a:cubicBezTo>
                  <a:pt x="17454" y="12595"/>
                  <a:pt x="17529" y="13242"/>
                  <a:pt x="17614" y="13885"/>
                </a:cubicBezTo>
                <a:lnTo>
                  <a:pt x="17768" y="15054"/>
                </a:lnTo>
                <a:lnTo>
                  <a:pt x="18242" y="14308"/>
                </a:lnTo>
                <a:lnTo>
                  <a:pt x="18720" y="13563"/>
                </a:lnTo>
                <a:lnTo>
                  <a:pt x="19150" y="14230"/>
                </a:lnTo>
                <a:cubicBezTo>
                  <a:pt x="19898" y="15383"/>
                  <a:pt x="20271" y="16647"/>
                  <a:pt x="20357" y="18351"/>
                </a:cubicBezTo>
                <a:cubicBezTo>
                  <a:pt x="20431" y="19792"/>
                  <a:pt x="20411" y="19950"/>
                  <a:pt x="20077" y="20530"/>
                </a:cubicBezTo>
                <a:cubicBezTo>
                  <a:pt x="19878" y="20876"/>
                  <a:pt x="19790" y="21168"/>
                  <a:pt x="19883" y="21183"/>
                </a:cubicBezTo>
                <a:cubicBezTo>
                  <a:pt x="20173" y="21229"/>
                  <a:pt x="20594" y="21227"/>
                  <a:pt x="21104" y="21176"/>
                </a:cubicBezTo>
                <a:cubicBezTo>
                  <a:pt x="21556" y="21130"/>
                  <a:pt x="21567" y="21113"/>
                  <a:pt x="21266" y="20918"/>
                </a:cubicBezTo>
                <a:cubicBezTo>
                  <a:pt x="20946" y="20709"/>
                  <a:pt x="20942" y="20647"/>
                  <a:pt x="20981" y="17857"/>
                </a:cubicBezTo>
                <a:lnTo>
                  <a:pt x="21020" y="15018"/>
                </a:lnTo>
                <a:lnTo>
                  <a:pt x="20586" y="14280"/>
                </a:lnTo>
                <a:cubicBezTo>
                  <a:pt x="19741" y="12841"/>
                  <a:pt x="19280" y="10565"/>
                  <a:pt x="19695" y="9886"/>
                </a:cubicBezTo>
                <a:cubicBezTo>
                  <a:pt x="19767" y="9767"/>
                  <a:pt x="19857" y="8590"/>
                  <a:pt x="19897" y="7276"/>
                </a:cubicBezTo>
                <a:lnTo>
                  <a:pt x="19971" y="4889"/>
                </a:lnTo>
                <a:lnTo>
                  <a:pt x="19379" y="3527"/>
                </a:lnTo>
                <a:cubicBezTo>
                  <a:pt x="18746" y="2068"/>
                  <a:pt x="18432" y="1741"/>
                  <a:pt x="16627" y="646"/>
                </a:cubicBezTo>
                <a:cubicBezTo>
                  <a:pt x="15714" y="92"/>
                  <a:pt x="15363" y="1"/>
                  <a:pt x="1412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5" name="pasted-image.png"/>
          <p:cNvPicPr>
            <a:picLocks noChangeAspect="1"/>
          </p:cNvPicPr>
          <p:nvPr/>
        </p:nvPicPr>
        <p:blipFill>
          <a:blip r:embed="rId12" cstate="print">
            <a:extLst/>
          </a:blip>
          <a:srcRect t="13124" r="4"/>
          <a:stretch>
            <a:fillRect/>
          </a:stretch>
        </p:blipFill>
        <p:spPr>
          <a:xfrm>
            <a:off x="3286116" y="1847403"/>
            <a:ext cx="857256" cy="510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7" extrusionOk="0">
                <a:moveTo>
                  <a:pt x="6160" y="0"/>
                </a:moveTo>
                <a:cubicBezTo>
                  <a:pt x="5506" y="-13"/>
                  <a:pt x="4944" y="285"/>
                  <a:pt x="4176" y="891"/>
                </a:cubicBezTo>
                <a:cubicBezTo>
                  <a:pt x="2862" y="1929"/>
                  <a:pt x="1099" y="2876"/>
                  <a:pt x="462" y="2881"/>
                </a:cubicBezTo>
                <a:lnTo>
                  <a:pt x="102" y="2881"/>
                </a:lnTo>
                <a:cubicBezTo>
                  <a:pt x="147" y="3942"/>
                  <a:pt x="219" y="4453"/>
                  <a:pt x="423" y="4518"/>
                </a:cubicBezTo>
                <a:cubicBezTo>
                  <a:pt x="609" y="4577"/>
                  <a:pt x="972" y="4924"/>
                  <a:pt x="1235" y="5289"/>
                </a:cubicBezTo>
                <a:cubicBezTo>
                  <a:pt x="1497" y="5654"/>
                  <a:pt x="1792" y="5947"/>
                  <a:pt x="1886" y="5947"/>
                </a:cubicBezTo>
                <a:cubicBezTo>
                  <a:pt x="1980" y="5947"/>
                  <a:pt x="2484" y="6594"/>
                  <a:pt x="3009" y="7375"/>
                </a:cubicBezTo>
                <a:cubicBezTo>
                  <a:pt x="3535" y="8157"/>
                  <a:pt x="4137" y="8908"/>
                  <a:pt x="4346" y="9044"/>
                </a:cubicBezTo>
                <a:cubicBezTo>
                  <a:pt x="4555" y="9180"/>
                  <a:pt x="4725" y="9417"/>
                  <a:pt x="4725" y="9574"/>
                </a:cubicBezTo>
                <a:cubicBezTo>
                  <a:pt x="4725" y="9731"/>
                  <a:pt x="4867" y="9863"/>
                  <a:pt x="5041" y="9863"/>
                </a:cubicBezTo>
                <a:cubicBezTo>
                  <a:pt x="5216" y="9863"/>
                  <a:pt x="5446" y="10036"/>
                  <a:pt x="5552" y="10248"/>
                </a:cubicBezTo>
                <a:cubicBezTo>
                  <a:pt x="5658" y="10460"/>
                  <a:pt x="5974" y="10702"/>
                  <a:pt x="6252" y="10794"/>
                </a:cubicBezTo>
                <a:cubicBezTo>
                  <a:pt x="6835" y="10986"/>
                  <a:pt x="7035" y="11651"/>
                  <a:pt x="7195" y="13907"/>
                </a:cubicBezTo>
                <a:cubicBezTo>
                  <a:pt x="7335" y="15878"/>
                  <a:pt x="7216" y="16413"/>
                  <a:pt x="6733" y="15986"/>
                </a:cubicBezTo>
                <a:cubicBezTo>
                  <a:pt x="6535" y="15810"/>
                  <a:pt x="6020" y="15583"/>
                  <a:pt x="5591" y="15480"/>
                </a:cubicBezTo>
                <a:cubicBezTo>
                  <a:pt x="4902" y="15316"/>
                  <a:pt x="4813" y="15217"/>
                  <a:pt x="4813" y="14605"/>
                </a:cubicBezTo>
                <a:cubicBezTo>
                  <a:pt x="4813" y="14224"/>
                  <a:pt x="4917" y="13605"/>
                  <a:pt x="5051" y="13241"/>
                </a:cubicBezTo>
                <a:cubicBezTo>
                  <a:pt x="5271" y="12645"/>
                  <a:pt x="5265" y="12545"/>
                  <a:pt x="4978" y="12198"/>
                </a:cubicBezTo>
                <a:cubicBezTo>
                  <a:pt x="4496" y="11614"/>
                  <a:pt x="3880" y="11706"/>
                  <a:pt x="3880" y="12359"/>
                </a:cubicBezTo>
                <a:cubicBezTo>
                  <a:pt x="3880" y="13277"/>
                  <a:pt x="3616" y="13238"/>
                  <a:pt x="3116" y="12246"/>
                </a:cubicBezTo>
                <a:cubicBezTo>
                  <a:pt x="2740" y="11500"/>
                  <a:pt x="2575" y="11343"/>
                  <a:pt x="2343" y="11548"/>
                </a:cubicBezTo>
                <a:cubicBezTo>
                  <a:pt x="2158" y="11712"/>
                  <a:pt x="1883" y="11708"/>
                  <a:pt x="1604" y="11532"/>
                </a:cubicBezTo>
                <a:cubicBezTo>
                  <a:pt x="969" y="11132"/>
                  <a:pt x="874" y="11174"/>
                  <a:pt x="413" y="11997"/>
                </a:cubicBezTo>
                <a:cubicBezTo>
                  <a:pt x="10" y="12717"/>
                  <a:pt x="0" y="12846"/>
                  <a:pt x="0" y="17157"/>
                </a:cubicBezTo>
                <a:lnTo>
                  <a:pt x="0" y="21587"/>
                </a:lnTo>
                <a:lnTo>
                  <a:pt x="10802" y="21587"/>
                </a:lnTo>
                <a:lnTo>
                  <a:pt x="21600" y="21587"/>
                </a:lnTo>
                <a:lnTo>
                  <a:pt x="21600" y="19364"/>
                </a:lnTo>
                <a:cubicBezTo>
                  <a:pt x="21600" y="18145"/>
                  <a:pt x="21530" y="17076"/>
                  <a:pt x="21444" y="16989"/>
                </a:cubicBezTo>
                <a:cubicBezTo>
                  <a:pt x="21359" y="16901"/>
                  <a:pt x="21238" y="15999"/>
                  <a:pt x="21172" y="14983"/>
                </a:cubicBezTo>
                <a:cubicBezTo>
                  <a:pt x="21050" y="13101"/>
                  <a:pt x="20937" y="12781"/>
                  <a:pt x="20015" y="11725"/>
                </a:cubicBezTo>
                <a:cubicBezTo>
                  <a:pt x="19671" y="11330"/>
                  <a:pt x="19578" y="10991"/>
                  <a:pt x="19578" y="10136"/>
                </a:cubicBezTo>
                <a:cubicBezTo>
                  <a:pt x="19578" y="9538"/>
                  <a:pt x="19643" y="8979"/>
                  <a:pt x="19728" y="8892"/>
                </a:cubicBezTo>
                <a:cubicBezTo>
                  <a:pt x="19814" y="8804"/>
                  <a:pt x="19940" y="8363"/>
                  <a:pt x="20001" y="7905"/>
                </a:cubicBezTo>
                <a:cubicBezTo>
                  <a:pt x="20061" y="7447"/>
                  <a:pt x="20215" y="6974"/>
                  <a:pt x="20346" y="6854"/>
                </a:cubicBezTo>
                <a:cubicBezTo>
                  <a:pt x="20705" y="6521"/>
                  <a:pt x="20060" y="4564"/>
                  <a:pt x="19223" y="3451"/>
                </a:cubicBezTo>
                <a:cubicBezTo>
                  <a:pt x="18060" y="1905"/>
                  <a:pt x="16757" y="1203"/>
                  <a:pt x="14847" y="1100"/>
                </a:cubicBezTo>
                <a:cubicBezTo>
                  <a:pt x="13923" y="1050"/>
                  <a:pt x="13124" y="1079"/>
                  <a:pt x="13073" y="1164"/>
                </a:cubicBezTo>
                <a:cubicBezTo>
                  <a:pt x="13021" y="1249"/>
                  <a:pt x="12697" y="1353"/>
                  <a:pt x="12353" y="1389"/>
                </a:cubicBezTo>
                <a:cubicBezTo>
                  <a:pt x="12009" y="1425"/>
                  <a:pt x="11313" y="1501"/>
                  <a:pt x="10802" y="1557"/>
                </a:cubicBezTo>
                <a:cubicBezTo>
                  <a:pt x="10133" y="1631"/>
                  <a:pt x="9545" y="1473"/>
                  <a:pt x="8693" y="987"/>
                </a:cubicBezTo>
                <a:cubicBezTo>
                  <a:pt x="7561" y="342"/>
                  <a:pt x="6813" y="14"/>
                  <a:pt x="6160" y="0"/>
                </a:cubicBezTo>
                <a:close/>
                <a:moveTo>
                  <a:pt x="10603" y="11717"/>
                </a:moveTo>
                <a:cubicBezTo>
                  <a:pt x="10717" y="11724"/>
                  <a:pt x="10861" y="11765"/>
                  <a:pt x="11011" y="11837"/>
                </a:cubicBezTo>
                <a:cubicBezTo>
                  <a:pt x="12037" y="12330"/>
                  <a:pt x="13404" y="12382"/>
                  <a:pt x="14429" y="11973"/>
                </a:cubicBezTo>
                <a:cubicBezTo>
                  <a:pt x="15555" y="11525"/>
                  <a:pt x="15593" y="11555"/>
                  <a:pt x="16286" y="13209"/>
                </a:cubicBezTo>
                <a:cubicBezTo>
                  <a:pt x="16700" y="14197"/>
                  <a:pt x="16729" y="14406"/>
                  <a:pt x="16549" y="15127"/>
                </a:cubicBezTo>
                <a:cubicBezTo>
                  <a:pt x="16437" y="15572"/>
                  <a:pt x="16127" y="16290"/>
                  <a:pt x="15858" y="16716"/>
                </a:cubicBezTo>
                <a:cubicBezTo>
                  <a:pt x="15435" y="17387"/>
                  <a:pt x="15354" y="17425"/>
                  <a:pt x="15260" y="17021"/>
                </a:cubicBezTo>
                <a:cubicBezTo>
                  <a:pt x="15201" y="16764"/>
                  <a:pt x="15238" y="16381"/>
                  <a:pt x="15343" y="16170"/>
                </a:cubicBezTo>
                <a:cubicBezTo>
                  <a:pt x="15490" y="15878"/>
                  <a:pt x="15472" y="15747"/>
                  <a:pt x="15280" y="15625"/>
                </a:cubicBezTo>
                <a:cubicBezTo>
                  <a:pt x="15060" y="15485"/>
                  <a:pt x="15060" y="15373"/>
                  <a:pt x="15270" y="14702"/>
                </a:cubicBezTo>
                <a:cubicBezTo>
                  <a:pt x="15590" y="13681"/>
                  <a:pt x="15462" y="13541"/>
                  <a:pt x="14867" y="14268"/>
                </a:cubicBezTo>
                <a:cubicBezTo>
                  <a:pt x="14445" y="14784"/>
                  <a:pt x="14347" y="14810"/>
                  <a:pt x="14172" y="14461"/>
                </a:cubicBezTo>
                <a:cubicBezTo>
                  <a:pt x="14060" y="14238"/>
                  <a:pt x="13890" y="14137"/>
                  <a:pt x="13792" y="14236"/>
                </a:cubicBezTo>
                <a:cubicBezTo>
                  <a:pt x="13451" y="14586"/>
                  <a:pt x="12662" y="14530"/>
                  <a:pt x="12470" y="14148"/>
                </a:cubicBezTo>
                <a:cubicBezTo>
                  <a:pt x="12364" y="13936"/>
                  <a:pt x="12198" y="13763"/>
                  <a:pt x="12105" y="13763"/>
                </a:cubicBezTo>
                <a:cubicBezTo>
                  <a:pt x="12006" y="13763"/>
                  <a:pt x="12024" y="13933"/>
                  <a:pt x="12139" y="14164"/>
                </a:cubicBezTo>
                <a:cubicBezTo>
                  <a:pt x="12284" y="14453"/>
                  <a:pt x="12288" y="14608"/>
                  <a:pt x="12149" y="14750"/>
                </a:cubicBezTo>
                <a:cubicBezTo>
                  <a:pt x="12024" y="14878"/>
                  <a:pt x="12075" y="15077"/>
                  <a:pt x="12305" y="15344"/>
                </a:cubicBezTo>
                <a:cubicBezTo>
                  <a:pt x="12633" y="15724"/>
                  <a:pt x="12640" y="15793"/>
                  <a:pt x="12382" y="16443"/>
                </a:cubicBezTo>
                <a:cubicBezTo>
                  <a:pt x="12146" y="17041"/>
                  <a:pt x="12027" y="17105"/>
                  <a:pt x="11498" y="16941"/>
                </a:cubicBezTo>
                <a:cubicBezTo>
                  <a:pt x="10740" y="16706"/>
                  <a:pt x="9788" y="16060"/>
                  <a:pt x="9791" y="15785"/>
                </a:cubicBezTo>
                <a:cubicBezTo>
                  <a:pt x="9796" y="15410"/>
                  <a:pt x="10299" y="12025"/>
                  <a:pt x="10384" y="11797"/>
                </a:cubicBezTo>
                <a:cubicBezTo>
                  <a:pt x="10407" y="11735"/>
                  <a:pt x="10489" y="11710"/>
                  <a:pt x="10603" y="1171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" name="pasted-image.png"/>
          <p:cNvPicPr>
            <a:picLocks noChangeAspect="1"/>
          </p:cNvPicPr>
          <p:nvPr/>
        </p:nvPicPr>
        <p:blipFill>
          <a:blip r:embed="rId13" cstate="print">
            <a:extLst/>
          </a:blip>
          <a:srcRect l="2355" t="6000" r="4" b="4229"/>
          <a:stretch>
            <a:fillRect/>
          </a:stretch>
        </p:blipFill>
        <p:spPr>
          <a:xfrm>
            <a:off x="4135339" y="4929198"/>
            <a:ext cx="1722545" cy="838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600" extrusionOk="0">
                <a:moveTo>
                  <a:pt x="14143" y="0"/>
                </a:moveTo>
                <a:cubicBezTo>
                  <a:pt x="12867" y="0"/>
                  <a:pt x="9952" y="632"/>
                  <a:pt x="7800" y="1374"/>
                </a:cubicBezTo>
                <a:cubicBezTo>
                  <a:pt x="7453" y="1494"/>
                  <a:pt x="6782" y="1656"/>
                  <a:pt x="6308" y="1735"/>
                </a:cubicBezTo>
                <a:cubicBezTo>
                  <a:pt x="5835" y="1815"/>
                  <a:pt x="5087" y="2034"/>
                  <a:pt x="4645" y="2226"/>
                </a:cubicBezTo>
                <a:cubicBezTo>
                  <a:pt x="4203" y="2417"/>
                  <a:pt x="3701" y="2630"/>
                  <a:pt x="3528" y="2695"/>
                </a:cubicBezTo>
                <a:cubicBezTo>
                  <a:pt x="3325" y="2770"/>
                  <a:pt x="3212" y="2957"/>
                  <a:pt x="3212" y="3217"/>
                </a:cubicBezTo>
                <a:cubicBezTo>
                  <a:pt x="3212" y="3440"/>
                  <a:pt x="3133" y="3749"/>
                  <a:pt x="3038" y="3907"/>
                </a:cubicBezTo>
                <a:cubicBezTo>
                  <a:pt x="2942" y="4066"/>
                  <a:pt x="2787" y="4746"/>
                  <a:pt x="2689" y="5416"/>
                </a:cubicBezTo>
                <a:cubicBezTo>
                  <a:pt x="2592" y="6087"/>
                  <a:pt x="2311" y="7142"/>
                  <a:pt x="2065" y="7760"/>
                </a:cubicBezTo>
                <a:cubicBezTo>
                  <a:pt x="1213" y="9906"/>
                  <a:pt x="868" y="12891"/>
                  <a:pt x="1455" y="13058"/>
                </a:cubicBezTo>
                <a:cubicBezTo>
                  <a:pt x="1615" y="13104"/>
                  <a:pt x="1751" y="12957"/>
                  <a:pt x="1832" y="12654"/>
                </a:cubicBezTo>
                <a:cubicBezTo>
                  <a:pt x="1902" y="12393"/>
                  <a:pt x="2042" y="12180"/>
                  <a:pt x="2146" y="12180"/>
                </a:cubicBezTo>
                <a:cubicBezTo>
                  <a:pt x="2249" y="12180"/>
                  <a:pt x="2416" y="12037"/>
                  <a:pt x="2515" y="11862"/>
                </a:cubicBezTo>
                <a:cubicBezTo>
                  <a:pt x="2615" y="11687"/>
                  <a:pt x="3005" y="11369"/>
                  <a:pt x="3383" y="11156"/>
                </a:cubicBezTo>
                <a:cubicBezTo>
                  <a:pt x="3762" y="10942"/>
                  <a:pt x="4266" y="10516"/>
                  <a:pt x="4503" y="10207"/>
                </a:cubicBezTo>
                <a:cubicBezTo>
                  <a:pt x="4991" y="9570"/>
                  <a:pt x="6062" y="9264"/>
                  <a:pt x="6429" y="9657"/>
                </a:cubicBezTo>
                <a:cubicBezTo>
                  <a:pt x="6647" y="9891"/>
                  <a:pt x="6626" y="9991"/>
                  <a:pt x="6030" y="11517"/>
                </a:cubicBezTo>
                <a:cubicBezTo>
                  <a:pt x="5204" y="13631"/>
                  <a:pt x="5156" y="14188"/>
                  <a:pt x="5612" y="16577"/>
                </a:cubicBezTo>
                <a:cubicBezTo>
                  <a:pt x="5814" y="17636"/>
                  <a:pt x="5930" y="18552"/>
                  <a:pt x="5874" y="18663"/>
                </a:cubicBezTo>
                <a:cubicBezTo>
                  <a:pt x="5820" y="18772"/>
                  <a:pt x="4747" y="18905"/>
                  <a:pt x="3490" y="18959"/>
                </a:cubicBezTo>
                <a:cubicBezTo>
                  <a:pt x="-34" y="19112"/>
                  <a:pt x="0" y="19095"/>
                  <a:pt x="0" y="20592"/>
                </a:cubicBezTo>
                <a:lnTo>
                  <a:pt x="0" y="21600"/>
                </a:lnTo>
                <a:lnTo>
                  <a:pt x="10784" y="21600"/>
                </a:lnTo>
                <a:lnTo>
                  <a:pt x="21566" y="21600"/>
                </a:lnTo>
                <a:lnTo>
                  <a:pt x="21566" y="20026"/>
                </a:lnTo>
                <a:lnTo>
                  <a:pt x="21566" y="18447"/>
                </a:lnTo>
                <a:lnTo>
                  <a:pt x="21076" y="18070"/>
                </a:lnTo>
                <a:cubicBezTo>
                  <a:pt x="20806" y="17863"/>
                  <a:pt x="20529" y="17693"/>
                  <a:pt x="20460" y="17693"/>
                </a:cubicBezTo>
                <a:cubicBezTo>
                  <a:pt x="20199" y="17693"/>
                  <a:pt x="20059" y="16977"/>
                  <a:pt x="19854" y="14567"/>
                </a:cubicBezTo>
                <a:cubicBezTo>
                  <a:pt x="19730" y="13108"/>
                  <a:pt x="19583" y="12042"/>
                  <a:pt x="19498" y="11986"/>
                </a:cubicBezTo>
                <a:cubicBezTo>
                  <a:pt x="19235" y="11810"/>
                  <a:pt x="18470" y="10297"/>
                  <a:pt x="18536" y="10083"/>
                </a:cubicBezTo>
                <a:cubicBezTo>
                  <a:pt x="18572" y="9967"/>
                  <a:pt x="18538" y="9898"/>
                  <a:pt x="18461" y="9932"/>
                </a:cubicBezTo>
                <a:cubicBezTo>
                  <a:pt x="18385" y="9967"/>
                  <a:pt x="18279" y="9686"/>
                  <a:pt x="18226" y="9307"/>
                </a:cubicBezTo>
                <a:cubicBezTo>
                  <a:pt x="18111" y="8500"/>
                  <a:pt x="18370" y="6428"/>
                  <a:pt x="18641" y="5977"/>
                </a:cubicBezTo>
                <a:cubicBezTo>
                  <a:pt x="18940" y="5479"/>
                  <a:pt x="18850" y="4275"/>
                  <a:pt x="18440" y="3277"/>
                </a:cubicBezTo>
                <a:cubicBezTo>
                  <a:pt x="17438" y="839"/>
                  <a:pt x="16337" y="0"/>
                  <a:pt x="14143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9" name="CaixaDeTexto 18"/>
          <p:cNvSpPr txBox="1"/>
          <p:nvPr/>
        </p:nvSpPr>
        <p:spPr>
          <a:xfrm>
            <a:off x="3929058" y="6286520"/>
            <a:ext cx="49215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Eisenberg &amp; Redford, 1999; Emmons &amp; </a:t>
            </a:r>
            <a:r>
              <a:rPr lang="en-US" sz="1000" dirty="0" err="1" smtClean="0"/>
              <a:t>Feer</a:t>
            </a:r>
            <a:r>
              <a:rPr lang="en-US" sz="1000" dirty="0" smtClean="0"/>
              <a:t>, 1997; </a:t>
            </a:r>
            <a:r>
              <a:rPr lang="en-US" sz="1000" dirty="0" err="1" smtClean="0"/>
              <a:t>Galetti</a:t>
            </a:r>
            <a:r>
              <a:rPr lang="en-US" sz="1000" dirty="0" smtClean="0"/>
              <a:t> </a:t>
            </a:r>
            <a:r>
              <a:rPr lang="en-US" sz="1000" i="1" dirty="0" smtClean="0"/>
              <a:t>et al</a:t>
            </a:r>
            <a:r>
              <a:rPr lang="en-US" sz="1000" dirty="0" smtClean="0"/>
              <a:t>. in prep</a:t>
            </a:r>
            <a:endParaRPr lang="pt-BR" sz="1000" dirty="0" smtClean="0">
              <a:cs typeface="Times New Roman" pitchFamily="18" charset="0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7215206" y="375802"/>
            <a:ext cx="16430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Data Analysis</a:t>
            </a:r>
            <a:endParaRPr lang="en-US" sz="1600" dirty="0" smtClean="0">
              <a:cs typeface="Arial" pitchFamily="34" charset="0"/>
            </a:endParaRPr>
          </a:p>
        </p:txBody>
      </p:sp>
      <p:pic>
        <p:nvPicPr>
          <p:cNvPr id="21" name="pasted-image.png"/>
          <p:cNvPicPr>
            <a:picLocks noChangeAspect="1"/>
          </p:cNvPicPr>
          <p:nvPr/>
        </p:nvPicPr>
        <p:blipFill>
          <a:blip r:embed="rId10" cstate="print">
            <a:lum bright="-10000" contrast="20000"/>
            <a:extLst/>
          </a:blip>
          <a:srcRect l="15640" t="1956" r="17314" b="1847"/>
          <a:stretch>
            <a:fillRect/>
          </a:stretch>
        </p:blipFill>
        <p:spPr>
          <a:xfrm>
            <a:off x="2428860" y="2714620"/>
            <a:ext cx="642942" cy="8084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9" h="21585" extrusionOk="0">
                <a:moveTo>
                  <a:pt x="19839" y="0"/>
                </a:moveTo>
                <a:cubicBezTo>
                  <a:pt x="19562" y="4"/>
                  <a:pt x="19021" y="89"/>
                  <a:pt x="18726" y="185"/>
                </a:cubicBezTo>
                <a:cubicBezTo>
                  <a:pt x="18263" y="337"/>
                  <a:pt x="17631" y="727"/>
                  <a:pt x="17443" y="981"/>
                </a:cubicBezTo>
                <a:cubicBezTo>
                  <a:pt x="17118" y="1420"/>
                  <a:pt x="16969" y="2833"/>
                  <a:pt x="17211" y="3208"/>
                </a:cubicBezTo>
                <a:cubicBezTo>
                  <a:pt x="17306" y="3354"/>
                  <a:pt x="17354" y="3473"/>
                  <a:pt x="17319" y="3473"/>
                </a:cubicBezTo>
                <a:cubicBezTo>
                  <a:pt x="17284" y="3473"/>
                  <a:pt x="17363" y="3632"/>
                  <a:pt x="17489" y="3831"/>
                </a:cubicBezTo>
                <a:cubicBezTo>
                  <a:pt x="17616" y="4029"/>
                  <a:pt x="17684" y="4218"/>
                  <a:pt x="17644" y="4250"/>
                </a:cubicBezTo>
                <a:cubicBezTo>
                  <a:pt x="17604" y="4282"/>
                  <a:pt x="17695" y="4412"/>
                  <a:pt x="17845" y="4540"/>
                </a:cubicBezTo>
                <a:cubicBezTo>
                  <a:pt x="17995" y="4668"/>
                  <a:pt x="18082" y="4774"/>
                  <a:pt x="18030" y="4774"/>
                </a:cubicBezTo>
                <a:cubicBezTo>
                  <a:pt x="17979" y="4774"/>
                  <a:pt x="17995" y="4832"/>
                  <a:pt x="18069" y="4904"/>
                </a:cubicBezTo>
                <a:cubicBezTo>
                  <a:pt x="18144" y="4975"/>
                  <a:pt x="18227" y="5128"/>
                  <a:pt x="18255" y="5243"/>
                </a:cubicBezTo>
                <a:cubicBezTo>
                  <a:pt x="18282" y="5358"/>
                  <a:pt x="18394" y="5530"/>
                  <a:pt x="18502" y="5626"/>
                </a:cubicBezTo>
                <a:cubicBezTo>
                  <a:pt x="18610" y="5721"/>
                  <a:pt x="18654" y="5798"/>
                  <a:pt x="18602" y="5798"/>
                </a:cubicBezTo>
                <a:cubicBezTo>
                  <a:pt x="18550" y="5798"/>
                  <a:pt x="18610" y="5881"/>
                  <a:pt x="18726" y="5983"/>
                </a:cubicBezTo>
                <a:cubicBezTo>
                  <a:pt x="18842" y="6086"/>
                  <a:pt x="18892" y="6175"/>
                  <a:pt x="18842" y="6175"/>
                </a:cubicBezTo>
                <a:cubicBezTo>
                  <a:pt x="18792" y="6175"/>
                  <a:pt x="18817" y="6234"/>
                  <a:pt x="18896" y="6310"/>
                </a:cubicBezTo>
                <a:cubicBezTo>
                  <a:pt x="18975" y="6386"/>
                  <a:pt x="19016" y="6510"/>
                  <a:pt x="18981" y="6582"/>
                </a:cubicBezTo>
                <a:cubicBezTo>
                  <a:pt x="18946" y="6654"/>
                  <a:pt x="19030" y="6800"/>
                  <a:pt x="19174" y="6909"/>
                </a:cubicBezTo>
                <a:cubicBezTo>
                  <a:pt x="19372" y="7056"/>
                  <a:pt x="19432" y="7192"/>
                  <a:pt x="19406" y="7451"/>
                </a:cubicBezTo>
                <a:cubicBezTo>
                  <a:pt x="19387" y="7647"/>
                  <a:pt x="19439" y="7850"/>
                  <a:pt x="19530" y="7932"/>
                </a:cubicBezTo>
                <a:cubicBezTo>
                  <a:pt x="19618" y="8012"/>
                  <a:pt x="19688" y="8228"/>
                  <a:pt x="19684" y="8407"/>
                </a:cubicBezTo>
                <a:cubicBezTo>
                  <a:pt x="19681" y="8587"/>
                  <a:pt x="19712" y="8876"/>
                  <a:pt x="19762" y="9049"/>
                </a:cubicBezTo>
                <a:cubicBezTo>
                  <a:pt x="19880" y="9460"/>
                  <a:pt x="19946" y="10384"/>
                  <a:pt x="19862" y="10492"/>
                </a:cubicBezTo>
                <a:cubicBezTo>
                  <a:pt x="19826" y="10539"/>
                  <a:pt x="19778" y="10764"/>
                  <a:pt x="19754" y="10992"/>
                </a:cubicBezTo>
                <a:cubicBezTo>
                  <a:pt x="19665" y="11822"/>
                  <a:pt x="18491" y="13147"/>
                  <a:pt x="17969" y="13015"/>
                </a:cubicBezTo>
                <a:cubicBezTo>
                  <a:pt x="17525" y="12903"/>
                  <a:pt x="16365" y="12783"/>
                  <a:pt x="15225" y="12731"/>
                </a:cubicBezTo>
                <a:cubicBezTo>
                  <a:pt x="13925" y="12672"/>
                  <a:pt x="12670" y="12817"/>
                  <a:pt x="11492" y="13157"/>
                </a:cubicBezTo>
                <a:cubicBezTo>
                  <a:pt x="9214" y="13814"/>
                  <a:pt x="7660" y="13959"/>
                  <a:pt x="6237" y="13656"/>
                </a:cubicBezTo>
                <a:cubicBezTo>
                  <a:pt x="5391" y="13477"/>
                  <a:pt x="4390" y="13537"/>
                  <a:pt x="3733" y="13804"/>
                </a:cubicBezTo>
                <a:cubicBezTo>
                  <a:pt x="3266" y="13994"/>
                  <a:pt x="2450" y="14584"/>
                  <a:pt x="2450" y="14730"/>
                </a:cubicBezTo>
                <a:cubicBezTo>
                  <a:pt x="2450" y="14853"/>
                  <a:pt x="1295" y="15533"/>
                  <a:pt x="564" y="15840"/>
                </a:cubicBezTo>
                <a:cubicBezTo>
                  <a:pt x="-43" y="16095"/>
                  <a:pt x="-87" y="16125"/>
                  <a:pt x="92" y="16253"/>
                </a:cubicBezTo>
                <a:cubicBezTo>
                  <a:pt x="304" y="16405"/>
                  <a:pt x="1262" y="16490"/>
                  <a:pt x="1491" y="16377"/>
                </a:cubicBezTo>
                <a:cubicBezTo>
                  <a:pt x="1569" y="16338"/>
                  <a:pt x="1673" y="16327"/>
                  <a:pt x="1723" y="16352"/>
                </a:cubicBezTo>
                <a:cubicBezTo>
                  <a:pt x="1773" y="16377"/>
                  <a:pt x="2232" y="16319"/>
                  <a:pt x="2743" y="16222"/>
                </a:cubicBezTo>
                <a:cubicBezTo>
                  <a:pt x="3255" y="16126"/>
                  <a:pt x="3973" y="16045"/>
                  <a:pt x="4335" y="16043"/>
                </a:cubicBezTo>
                <a:cubicBezTo>
                  <a:pt x="5113" y="16040"/>
                  <a:pt x="5468" y="16236"/>
                  <a:pt x="6183" y="17067"/>
                </a:cubicBezTo>
                <a:cubicBezTo>
                  <a:pt x="6426" y="17351"/>
                  <a:pt x="6706" y="17641"/>
                  <a:pt x="6809" y="17709"/>
                </a:cubicBezTo>
                <a:cubicBezTo>
                  <a:pt x="7078" y="17887"/>
                  <a:pt x="7040" y="18079"/>
                  <a:pt x="6716" y="18178"/>
                </a:cubicBezTo>
                <a:cubicBezTo>
                  <a:pt x="6561" y="18225"/>
                  <a:pt x="6286" y="18410"/>
                  <a:pt x="6105" y="18591"/>
                </a:cubicBezTo>
                <a:cubicBezTo>
                  <a:pt x="5840" y="18856"/>
                  <a:pt x="5783" y="19014"/>
                  <a:pt x="5781" y="19411"/>
                </a:cubicBezTo>
                <a:cubicBezTo>
                  <a:pt x="5777" y="19960"/>
                  <a:pt x="5590" y="20105"/>
                  <a:pt x="5448" y="19670"/>
                </a:cubicBezTo>
                <a:cubicBezTo>
                  <a:pt x="5358" y="19393"/>
                  <a:pt x="4386" y="18527"/>
                  <a:pt x="4119" y="18486"/>
                </a:cubicBezTo>
                <a:cubicBezTo>
                  <a:pt x="3953" y="18461"/>
                  <a:pt x="3754" y="18892"/>
                  <a:pt x="3787" y="19208"/>
                </a:cubicBezTo>
                <a:cubicBezTo>
                  <a:pt x="3803" y="19368"/>
                  <a:pt x="3877" y="19430"/>
                  <a:pt x="4011" y="19411"/>
                </a:cubicBezTo>
                <a:cubicBezTo>
                  <a:pt x="4117" y="19396"/>
                  <a:pt x="4229" y="19446"/>
                  <a:pt x="4266" y="19522"/>
                </a:cubicBezTo>
                <a:cubicBezTo>
                  <a:pt x="4302" y="19598"/>
                  <a:pt x="4407" y="19640"/>
                  <a:pt x="4490" y="19615"/>
                </a:cubicBezTo>
                <a:cubicBezTo>
                  <a:pt x="4573" y="19589"/>
                  <a:pt x="4785" y="19672"/>
                  <a:pt x="4969" y="19800"/>
                </a:cubicBezTo>
                <a:cubicBezTo>
                  <a:pt x="5366" y="20074"/>
                  <a:pt x="5284" y="20182"/>
                  <a:pt x="4513" y="20423"/>
                </a:cubicBezTo>
                <a:cubicBezTo>
                  <a:pt x="4152" y="20536"/>
                  <a:pt x="4021" y="20636"/>
                  <a:pt x="4011" y="20787"/>
                </a:cubicBezTo>
                <a:cubicBezTo>
                  <a:pt x="3994" y="21043"/>
                  <a:pt x="4184" y="21103"/>
                  <a:pt x="4683" y="21003"/>
                </a:cubicBezTo>
                <a:cubicBezTo>
                  <a:pt x="5244" y="20890"/>
                  <a:pt x="6120" y="20988"/>
                  <a:pt x="6121" y="21163"/>
                </a:cubicBezTo>
                <a:cubicBezTo>
                  <a:pt x="6121" y="21240"/>
                  <a:pt x="6232" y="21303"/>
                  <a:pt x="6360" y="21305"/>
                </a:cubicBezTo>
                <a:cubicBezTo>
                  <a:pt x="6488" y="21307"/>
                  <a:pt x="6644" y="21336"/>
                  <a:pt x="6708" y="21367"/>
                </a:cubicBezTo>
                <a:cubicBezTo>
                  <a:pt x="6772" y="21398"/>
                  <a:pt x="7178" y="21420"/>
                  <a:pt x="7612" y="21422"/>
                </a:cubicBezTo>
                <a:cubicBezTo>
                  <a:pt x="8047" y="21424"/>
                  <a:pt x="8559" y="21457"/>
                  <a:pt x="8748" y="21490"/>
                </a:cubicBezTo>
                <a:cubicBezTo>
                  <a:pt x="8938" y="21523"/>
                  <a:pt x="9162" y="21518"/>
                  <a:pt x="9243" y="21478"/>
                </a:cubicBezTo>
                <a:cubicBezTo>
                  <a:pt x="9398" y="21401"/>
                  <a:pt x="10064" y="21347"/>
                  <a:pt x="10982" y="21348"/>
                </a:cubicBezTo>
                <a:cubicBezTo>
                  <a:pt x="11363" y="21348"/>
                  <a:pt x="11544" y="21308"/>
                  <a:pt x="11593" y="21206"/>
                </a:cubicBezTo>
                <a:cubicBezTo>
                  <a:pt x="11640" y="21108"/>
                  <a:pt x="11748" y="21083"/>
                  <a:pt x="11933" y="21120"/>
                </a:cubicBezTo>
                <a:cubicBezTo>
                  <a:pt x="12082" y="21150"/>
                  <a:pt x="12281" y="21183"/>
                  <a:pt x="12373" y="21194"/>
                </a:cubicBezTo>
                <a:cubicBezTo>
                  <a:pt x="12466" y="21205"/>
                  <a:pt x="12606" y="21250"/>
                  <a:pt x="12690" y="21293"/>
                </a:cubicBezTo>
                <a:cubicBezTo>
                  <a:pt x="12774" y="21335"/>
                  <a:pt x="13026" y="21357"/>
                  <a:pt x="13246" y="21348"/>
                </a:cubicBezTo>
                <a:cubicBezTo>
                  <a:pt x="14056" y="21315"/>
                  <a:pt x="14184" y="21319"/>
                  <a:pt x="14545" y="21379"/>
                </a:cubicBezTo>
                <a:cubicBezTo>
                  <a:pt x="14747" y="21412"/>
                  <a:pt x="15036" y="21479"/>
                  <a:pt x="15186" y="21527"/>
                </a:cubicBezTo>
                <a:cubicBezTo>
                  <a:pt x="15337" y="21575"/>
                  <a:pt x="15525" y="21599"/>
                  <a:pt x="15611" y="21576"/>
                </a:cubicBezTo>
                <a:cubicBezTo>
                  <a:pt x="15698" y="21554"/>
                  <a:pt x="15912" y="21507"/>
                  <a:pt x="16083" y="21478"/>
                </a:cubicBezTo>
                <a:cubicBezTo>
                  <a:pt x="16253" y="21448"/>
                  <a:pt x="16466" y="21398"/>
                  <a:pt x="16562" y="21367"/>
                </a:cubicBezTo>
                <a:cubicBezTo>
                  <a:pt x="16822" y="21282"/>
                  <a:pt x="17325" y="21245"/>
                  <a:pt x="18432" y="21225"/>
                </a:cubicBezTo>
                <a:cubicBezTo>
                  <a:pt x="19266" y="21210"/>
                  <a:pt x="19482" y="21172"/>
                  <a:pt x="19762" y="20996"/>
                </a:cubicBezTo>
                <a:cubicBezTo>
                  <a:pt x="19945" y="20881"/>
                  <a:pt x="20235" y="20789"/>
                  <a:pt x="20403" y="20787"/>
                </a:cubicBezTo>
                <a:lnTo>
                  <a:pt x="20705" y="20781"/>
                </a:lnTo>
                <a:lnTo>
                  <a:pt x="20372" y="20639"/>
                </a:lnTo>
                <a:cubicBezTo>
                  <a:pt x="20189" y="20560"/>
                  <a:pt x="19904" y="20478"/>
                  <a:pt x="19738" y="20454"/>
                </a:cubicBezTo>
                <a:cubicBezTo>
                  <a:pt x="19253" y="20383"/>
                  <a:pt x="19230" y="20326"/>
                  <a:pt x="19538" y="20003"/>
                </a:cubicBezTo>
                <a:cubicBezTo>
                  <a:pt x="19969" y="19552"/>
                  <a:pt x="19913" y="19275"/>
                  <a:pt x="19244" y="18542"/>
                </a:cubicBezTo>
                <a:cubicBezTo>
                  <a:pt x="18922" y="18189"/>
                  <a:pt x="18699" y="17900"/>
                  <a:pt x="18741" y="17900"/>
                </a:cubicBezTo>
                <a:cubicBezTo>
                  <a:pt x="18784" y="17900"/>
                  <a:pt x="18723" y="17820"/>
                  <a:pt x="18610" y="17721"/>
                </a:cubicBezTo>
                <a:cubicBezTo>
                  <a:pt x="18498" y="17622"/>
                  <a:pt x="18439" y="17501"/>
                  <a:pt x="18479" y="17450"/>
                </a:cubicBezTo>
                <a:cubicBezTo>
                  <a:pt x="18518" y="17399"/>
                  <a:pt x="18498" y="17328"/>
                  <a:pt x="18432" y="17296"/>
                </a:cubicBezTo>
                <a:cubicBezTo>
                  <a:pt x="18352" y="17256"/>
                  <a:pt x="18350" y="17184"/>
                  <a:pt x="18432" y="17061"/>
                </a:cubicBezTo>
                <a:cubicBezTo>
                  <a:pt x="18499" y="16962"/>
                  <a:pt x="18527" y="16876"/>
                  <a:pt x="18494" y="16876"/>
                </a:cubicBezTo>
                <a:cubicBezTo>
                  <a:pt x="18461" y="16876"/>
                  <a:pt x="18546" y="16711"/>
                  <a:pt x="18680" y="16506"/>
                </a:cubicBezTo>
                <a:cubicBezTo>
                  <a:pt x="18813" y="16301"/>
                  <a:pt x="18973" y="16136"/>
                  <a:pt x="19035" y="16136"/>
                </a:cubicBezTo>
                <a:cubicBezTo>
                  <a:pt x="19097" y="16136"/>
                  <a:pt x="19138" y="16041"/>
                  <a:pt x="19120" y="15926"/>
                </a:cubicBezTo>
                <a:cubicBezTo>
                  <a:pt x="19103" y="15811"/>
                  <a:pt x="19151" y="15620"/>
                  <a:pt x="19228" y="15507"/>
                </a:cubicBezTo>
                <a:cubicBezTo>
                  <a:pt x="19306" y="15394"/>
                  <a:pt x="19389" y="15122"/>
                  <a:pt x="19414" y="14902"/>
                </a:cubicBezTo>
                <a:cubicBezTo>
                  <a:pt x="19439" y="14683"/>
                  <a:pt x="19462" y="14487"/>
                  <a:pt x="19468" y="14464"/>
                </a:cubicBezTo>
                <a:cubicBezTo>
                  <a:pt x="19474" y="14441"/>
                  <a:pt x="19546" y="14471"/>
                  <a:pt x="19623" y="14532"/>
                </a:cubicBezTo>
                <a:cubicBezTo>
                  <a:pt x="19840" y="14706"/>
                  <a:pt x="19966" y="14665"/>
                  <a:pt x="19831" y="14464"/>
                </a:cubicBezTo>
                <a:cubicBezTo>
                  <a:pt x="19691" y="14255"/>
                  <a:pt x="19849" y="14128"/>
                  <a:pt x="20140" y="14218"/>
                </a:cubicBezTo>
                <a:cubicBezTo>
                  <a:pt x="20285" y="14262"/>
                  <a:pt x="20317" y="14223"/>
                  <a:pt x="20272" y="14033"/>
                </a:cubicBezTo>
                <a:cubicBezTo>
                  <a:pt x="20228" y="13848"/>
                  <a:pt x="20267" y="13776"/>
                  <a:pt x="20457" y="13718"/>
                </a:cubicBezTo>
                <a:cubicBezTo>
                  <a:pt x="20682" y="13650"/>
                  <a:pt x="21038" y="13105"/>
                  <a:pt x="20983" y="12910"/>
                </a:cubicBezTo>
                <a:cubicBezTo>
                  <a:pt x="20971" y="12867"/>
                  <a:pt x="20997" y="12761"/>
                  <a:pt x="21045" y="12676"/>
                </a:cubicBezTo>
                <a:cubicBezTo>
                  <a:pt x="21092" y="12590"/>
                  <a:pt x="21075" y="12434"/>
                  <a:pt x="21006" y="12330"/>
                </a:cubicBezTo>
                <a:cubicBezTo>
                  <a:pt x="20903" y="12177"/>
                  <a:pt x="20921" y="12118"/>
                  <a:pt x="21114" y="12010"/>
                </a:cubicBezTo>
                <a:cubicBezTo>
                  <a:pt x="21245" y="11937"/>
                  <a:pt x="21387" y="11774"/>
                  <a:pt x="21423" y="11652"/>
                </a:cubicBezTo>
                <a:cubicBezTo>
                  <a:pt x="21478" y="11465"/>
                  <a:pt x="21504" y="10911"/>
                  <a:pt x="21508" y="10344"/>
                </a:cubicBezTo>
                <a:cubicBezTo>
                  <a:pt x="21513" y="9778"/>
                  <a:pt x="21491" y="9202"/>
                  <a:pt x="21439" y="8975"/>
                </a:cubicBezTo>
                <a:cubicBezTo>
                  <a:pt x="21385" y="8740"/>
                  <a:pt x="21316" y="8363"/>
                  <a:pt x="21284" y="8142"/>
                </a:cubicBezTo>
                <a:cubicBezTo>
                  <a:pt x="21252" y="7921"/>
                  <a:pt x="21103" y="7543"/>
                  <a:pt x="20952" y="7303"/>
                </a:cubicBezTo>
                <a:cubicBezTo>
                  <a:pt x="20800" y="7063"/>
                  <a:pt x="20642" y="6731"/>
                  <a:pt x="20596" y="6563"/>
                </a:cubicBezTo>
                <a:cubicBezTo>
                  <a:pt x="20551" y="6395"/>
                  <a:pt x="20394" y="6148"/>
                  <a:pt x="20249" y="6008"/>
                </a:cubicBezTo>
                <a:cubicBezTo>
                  <a:pt x="20103" y="5868"/>
                  <a:pt x="19944" y="5642"/>
                  <a:pt x="19901" y="5502"/>
                </a:cubicBezTo>
                <a:cubicBezTo>
                  <a:pt x="19858" y="5362"/>
                  <a:pt x="19675" y="5103"/>
                  <a:pt x="19483" y="4929"/>
                </a:cubicBezTo>
                <a:cubicBezTo>
                  <a:pt x="19292" y="4754"/>
                  <a:pt x="19128" y="4572"/>
                  <a:pt x="19128" y="4521"/>
                </a:cubicBezTo>
                <a:cubicBezTo>
                  <a:pt x="19128" y="4471"/>
                  <a:pt x="18988" y="4181"/>
                  <a:pt x="18819" y="3880"/>
                </a:cubicBezTo>
                <a:cubicBezTo>
                  <a:pt x="18237" y="2848"/>
                  <a:pt x="18164" y="2211"/>
                  <a:pt x="18541" y="1622"/>
                </a:cubicBezTo>
                <a:cubicBezTo>
                  <a:pt x="18764" y="1273"/>
                  <a:pt x="19348" y="847"/>
                  <a:pt x="19561" y="876"/>
                </a:cubicBezTo>
                <a:cubicBezTo>
                  <a:pt x="19613" y="883"/>
                  <a:pt x="19683" y="881"/>
                  <a:pt x="19715" y="870"/>
                </a:cubicBezTo>
                <a:cubicBezTo>
                  <a:pt x="19747" y="859"/>
                  <a:pt x="20032" y="830"/>
                  <a:pt x="20349" y="808"/>
                </a:cubicBezTo>
                <a:cubicBezTo>
                  <a:pt x="20666" y="787"/>
                  <a:pt x="20952" y="746"/>
                  <a:pt x="20983" y="722"/>
                </a:cubicBezTo>
                <a:cubicBezTo>
                  <a:pt x="21134" y="601"/>
                  <a:pt x="20734" y="206"/>
                  <a:pt x="20411" y="154"/>
                </a:cubicBezTo>
                <a:cubicBezTo>
                  <a:pt x="20216" y="123"/>
                  <a:pt x="20039" y="63"/>
                  <a:pt x="20009" y="25"/>
                </a:cubicBezTo>
                <a:cubicBezTo>
                  <a:pt x="19995" y="7"/>
                  <a:pt x="19931" y="-1"/>
                  <a:pt x="19839" y="0"/>
                </a:cubicBezTo>
                <a:close/>
                <a:moveTo>
                  <a:pt x="6577" y="6094"/>
                </a:moveTo>
                <a:cubicBezTo>
                  <a:pt x="6492" y="6109"/>
                  <a:pt x="6408" y="6123"/>
                  <a:pt x="6306" y="6125"/>
                </a:cubicBezTo>
                <a:cubicBezTo>
                  <a:pt x="6115" y="6129"/>
                  <a:pt x="6018" y="6121"/>
                  <a:pt x="5943" y="6107"/>
                </a:cubicBezTo>
                <a:cubicBezTo>
                  <a:pt x="5943" y="6110"/>
                  <a:pt x="5951" y="6115"/>
                  <a:pt x="5951" y="6119"/>
                </a:cubicBezTo>
                <a:cubicBezTo>
                  <a:pt x="5951" y="6282"/>
                  <a:pt x="6026" y="6355"/>
                  <a:pt x="6213" y="6384"/>
                </a:cubicBezTo>
                <a:cubicBezTo>
                  <a:pt x="6271" y="6393"/>
                  <a:pt x="6281" y="6400"/>
                  <a:pt x="6329" y="6409"/>
                </a:cubicBezTo>
                <a:cubicBezTo>
                  <a:pt x="6297" y="6394"/>
                  <a:pt x="6261" y="6390"/>
                  <a:pt x="6237" y="6360"/>
                </a:cubicBezTo>
                <a:cubicBezTo>
                  <a:pt x="6111" y="6197"/>
                  <a:pt x="6302" y="6054"/>
                  <a:pt x="6484" y="6175"/>
                </a:cubicBezTo>
                <a:cubicBezTo>
                  <a:pt x="6493" y="6180"/>
                  <a:pt x="6492" y="6193"/>
                  <a:pt x="6499" y="6199"/>
                </a:cubicBezTo>
                <a:cubicBezTo>
                  <a:pt x="6516" y="6161"/>
                  <a:pt x="6540" y="6124"/>
                  <a:pt x="6577" y="6094"/>
                </a:cubicBezTo>
                <a:close/>
                <a:moveTo>
                  <a:pt x="6507" y="6403"/>
                </a:moveTo>
                <a:cubicBezTo>
                  <a:pt x="6490" y="6411"/>
                  <a:pt x="6472" y="6424"/>
                  <a:pt x="6453" y="6427"/>
                </a:cubicBezTo>
                <a:cubicBezTo>
                  <a:pt x="6465" y="6430"/>
                  <a:pt x="6510" y="6438"/>
                  <a:pt x="6515" y="6440"/>
                </a:cubicBezTo>
                <a:cubicBezTo>
                  <a:pt x="6521" y="6442"/>
                  <a:pt x="6506" y="6410"/>
                  <a:pt x="6507" y="6403"/>
                </a:cubicBezTo>
                <a:close/>
                <a:moveTo>
                  <a:pt x="13076" y="6452"/>
                </a:moveTo>
                <a:cubicBezTo>
                  <a:pt x="12972" y="6452"/>
                  <a:pt x="12883" y="6592"/>
                  <a:pt x="12876" y="6717"/>
                </a:cubicBezTo>
                <a:cubicBezTo>
                  <a:pt x="12877" y="6719"/>
                  <a:pt x="12882" y="6722"/>
                  <a:pt x="12883" y="6723"/>
                </a:cubicBezTo>
                <a:cubicBezTo>
                  <a:pt x="12904" y="6750"/>
                  <a:pt x="12909" y="6776"/>
                  <a:pt x="12899" y="6804"/>
                </a:cubicBezTo>
                <a:cubicBezTo>
                  <a:pt x="12904" y="6818"/>
                  <a:pt x="12897" y="6835"/>
                  <a:pt x="12906" y="6847"/>
                </a:cubicBezTo>
                <a:cubicBezTo>
                  <a:pt x="12956" y="6910"/>
                  <a:pt x="13021" y="6885"/>
                  <a:pt x="13076" y="6773"/>
                </a:cubicBezTo>
                <a:cubicBezTo>
                  <a:pt x="13198" y="6524"/>
                  <a:pt x="13198" y="6452"/>
                  <a:pt x="13076" y="6452"/>
                </a:cubicBezTo>
                <a:close/>
                <a:moveTo>
                  <a:pt x="12798" y="7414"/>
                </a:moveTo>
                <a:cubicBezTo>
                  <a:pt x="12777" y="7408"/>
                  <a:pt x="12745" y="7411"/>
                  <a:pt x="12713" y="7427"/>
                </a:cubicBezTo>
                <a:cubicBezTo>
                  <a:pt x="12649" y="7458"/>
                  <a:pt x="12597" y="7530"/>
                  <a:pt x="12597" y="7581"/>
                </a:cubicBezTo>
                <a:cubicBezTo>
                  <a:pt x="12597" y="7632"/>
                  <a:pt x="12649" y="7643"/>
                  <a:pt x="12713" y="7612"/>
                </a:cubicBezTo>
                <a:cubicBezTo>
                  <a:pt x="12777" y="7580"/>
                  <a:pt x="12829" y="7515"/>
                  <a:pt x="12829" y="7464"/>
                </a:cubicBezTo>
                <a:cubicBezTo>
                  <a:pt x="12829" y="7438"/>
                  <a:pt x="12819" y="7421"/>
                  <a:pt x="12798" y="7414"/>
                </a:cubicBezTo>
                <a:close/>
                <a:moveTo>
                  <a:pt x="5309" y="7895"/>
                </a:moveTo>
                <a:cubicBezTo>
                  <a:pt x="5156" y="7895"/>
                  <a:pt x="5063" y="7968"/>
                  <a:pt x="5039" y="8105"/>
                </a:cubicBezTo>
                <a:cubicBezTo>
                  <a:pt x="5008" y="8277"/>
                  <a:pt x="5057" y="8315"/>
                  <a:pt x="5309" y="8315"/>
                </a:cubicBezTo>
                <a:cubicBezTo>
                  <a:pt x="5562" y="8315"/>
                  <a:pt x="5610" y="8277"/>
                  <a:pt x="5580" y="8105"/>
                </a:cubicBezTo>
                <a:cubicBezTo>
                  <a:pt x="5555" y="7968"/>
                  <a:pt x="5462" y="7895"/>
                  <a:pt x="5309" y="7895"/>
                </a:cubicBezTo>
                <a:close/>
                <a:moveTo>
                  <a:pt x="13100" y="8975"/>
                </a:moveTo>
                <a:cubicBezTo>
                  <a:pt x="12995" y="8982"/>
                  <a:pt x="12880" y="9067"/>
                  <a:pt x="12852" y="9222"/>
                </a:cubicBezTo>
                <a:cubicBezTo>
                  <a:pt x="12824" y="9380"/>
                  <a:pt x="12878" y="9431"/>
                  <a:pt x="13061" y="9431"/>
                </a:cubicBezTo>
                <a:cubicBezTo>
                  <a:pt x="13243" y="9431"/>
                  <a:pt x="13301" y="9371"/>
                  <a:pt x="13301" y="9191"/>
                </a:cubicBezTo>
                <a:cubicBezTo>
                  <a:pt x="13301" y="9038"/>
                  <a:pt x="13204" y="8968"/>
                  <a:pt x="13100" y="8975"/>
                </a:cubicBezTo>
                <a:close/>
                <a:moveTo>
                  <a:pt x="2813" y="18011"/>
                </a:moveTo>
                <a:cubicBezTo>
                  <a:pt x="2762" y="18016"/>
                  <a:pt x="2717" y="18041"/>
                  <a:pt x="2674" y="18104"/>
                </a:cubicBezTo>
                <a:cubicBezTo>
                  <a:pt x="2598" y="18212"/>
                  <a:pt x="2426" y="18247"/>
                  <a:pt x="2048" y="18227"/>
                </a:cubicBezTo>
                <a:cubicBezTo>
                  <a:pt x="1686" y="18208"/>
                  <a:pt x="1512" y="18234"/>
                  <a:pt x="1468" y="18326"/>
                </a:cubicBezTo>
                <a:cubicBezTo>
                  <a:pt x="1414" y="18438"/>
                  <a:pt x="1752" y="18580"/>
                  <a:pt x="2117" y="18597"/>
                </a:cubicBezTo>
                <a:cubicBezTo>
                  <a:pt x="2160" y="18599"/>
                  <a:pt x="2226" y="18628"/>
                  <a:pt x="2264" y="18659"/>
                </a:cubicBezTo>
                <a:cubicBezTo>
                  <a:pt x="2303" y="18690"/>
                  <a:pt x="2472" y="18707"/>
                  <a:pt x="2643" y="18702"/>
                </a:cubicBezTo>
                <a:cubicBezTo>
                  <a:pt x="2877" y="18695"/>
                  <a:pt x="2981" y="18633"/>
                  <a:pt x="3045" y="18443"/>
                </a:cubicBezTo>
                <a:cubicBezTo>
                  <a:pt x="3123" y="18209"/>
                  <a:pt x="2966" y="17997"/>
                  <a:pt x="2813" y="18011"/>
                </a:cubicBezTo>
                <a:close/>
                <a:moveTo>
                  <a:pt x="3493" y="18276"/>
                </a:moveTo>
                <a:cubicBezTo>
                  <a:pt x="3425" y="18276"/>
                  <a:pt x="3399" y="18318"/>
                  <a:pt x="3439" y="18369"/>
                </a:cubicBezTo>
                <a:cubicBezTo>
                  <a:pt x="3479" y="18420"/>
                  <a:pt x="3534" y="18461"/>
                  <a:pt x="3563" y="18461"/>
                </a:cubicBezTo>
                <a:cubicBezTo>
                  <a:pt x="3591" y="18461"/>
                  <a:pt x="3617" y="18420"/>
                  <a:pt x="3617" y="18369"/>
                </a:cubicBezTo>
                <a:cubicBezTo>
                  <a:pt x="3617" y="18318"/>
                  <a:pt x="3561" y="18276"/>
                  <a:pt x="3493" y="18276"/>
                </a:cubicBezTo>
                <a:close/>
                <a:moveTo>
                  <a:pt x="3253" y="19177"/>
                </a:moveTo>
                <a:cubicBezTo>
                  <a:pt x="3053" y="19149"/>
                  <a:pt x="2812" y="19224"/>
                  <a:pt x="2658" y="19374"/>
                </a:cubicBezTo>
                <a:cubicBezTo>
                  <a:pt x="2531" y="19499"/>
                  <a:pt x="2540" y="19512"/>
                  <a:pt x="2712" y="19461"/>
                </a:cubicBezTo>
                <a:cubicBezTo>
                  <a:pt x="2850" y="19420"/>
                  <a:pt x="2955" y="19462"/>
                  <a:pt x="3045" y="19596"/>
                </a:cubicBezTo>
                <a:lnTo>
                  <a:pt x="3176" y="19794"/>
                </a:lnTo>
                <a:lnTo>
                  <a:pt x="3393" y="19572"/>
                </a:lnTo>
                <a:cubicBezTo>
                  <a:pt x="3583" y="19373"/>
                  <a:pt x="3588" y="19333"/>
                  <a:pt x="3431" y="19239"/>
                </a:cubicBezTo>
                <a:cubicBezTo>
                  <a:pt x="3378" y="19206"/>
                  <a:pt x="3320" y="19186"/>
                  <a:pt x="3253" y="1917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20000"/>
          </a:blip>
          <a:srcRect/>
          <a:stretch>
            <a:fillRect/>
          </a:stretch>
        </p:blipFill>
        <p:spPr bwMode="auto">
          <a:xfrm>
            <a:off x="2928926" y="3790917"/>
            <a:ext cx="1071570" cy="63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3" name="Retângulo de cantos arredondados 22"/>
          <p:cNvSpPr/>
          <p:nvPr/>
        </p:nvSpPr>
        <p:spPr>
          <a:xfrm>
            <a:off x="1928794" y="1643050"/>
            <a:ext cx="5357850" cy="4286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Fluxograma: Conector 24"/>
          <p:cNvSpPr/>
          <p:nvPr/>
        </p:nvSpPr>
        <p:spPr>
          <a:xfrm>
            <a:off x="4143372" y="1857364"/>
            <a:ext cx="2928958" cy="264320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/>
          <p:cNvSpPr txBox="1"/>
          <p:nvPr/>
        </p:nvSpPr>
        <p:spPr>
          <a:xfrm>
            <a:off x="3357554" y="1000108"/>
            <a:ext cx="4014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terrestrial and forest dependents</a:t>
            </a:r>
            <a:endParaRPr lang="pt-BR" dirty="0"/>
          </a:p>
        </p:txBody>
      </p:sp>
      <p:sp>
        <p:nvSpPr>
          <p:cNvPr id="31" name="Seta para a direita 30"/>
          <p:cNvSpPr/>
          <p:nvPr/>
        </p:nvSpPr>
        <p:spPr>
          <a:xfrm rot="18906420">
            <a:off x="2686587" y="1378090"/>
            <a:ext cx="737611" cy="34213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477419257"/>
      </p:ext>
    </p:extLst>
  </p:cSld>
  <p:clrMapOvr>
    <a:masterClrMapping/>
  </p:clrMapOvr>
  <p:transition advTm="551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10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11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2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23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34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35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4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4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5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58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5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0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3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4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0" grpId="0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71472" y="797085"/>
            <a:ext cx="800105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 smtClean="0"/>
              <a:t>Total Mammal Richness</a:t>
            </a:r>
            <a:endParaRPr lang="pt-BR" sz="2400" dirty="0" smtClean="0"/>
          </a:p>
          <a:p>
            <a:pPr marL="285750" indent="-285750" algn="just"/>
            <a:endParaRPr lang="pt-BR" sz="2400" dirty="0" smtClean="0"/>
          </a:p>
          <a:p>
            <a:pPr marL="285750" indent="-285750" algn="just"/>
            <a:r>
              <a:rPr lang="en-US" sz="2400" dirty="0" smtClean="0">
                <a:sym typeface="Wingdings"/>
              </a:rPr>
              <a:t>   </a:t>
            </a:r>
            <a:r>
              <a:rPr lang="en-US" sz="2400" dirty="0" smtClean="0"/>
              <a:t>accumulation curves;</a:t>
            </a:r>
          </a:p>
          <a:p>
            <a:pPr marL="285750" indent="-285750" algn="just"/>
            <a:r>
              <a:rPr lang="en-US" sz="2400" dirty="0" smtClean="0">
                <a:sym typeface="Wingdings"/>
              </a:rPr>
              <a:t>   </a:t>
            </a:r>
            <a:r>
              <a:rPr lang="en-US" sz="2400" dirty="0" smtClean="0">
                <a:sym typeface="Wingdings 2"/>
              </a:rPr>
              <a:t>f</a:t>
            </a:r>
            <a:r>
              <a:rPr lang="en-US" sz="2400" dirty="0" smtClean="0"/>
              <a:t>irst-order Jackknife estimator;</a:t>
            </a:r>
          </a:p>
          <a:p>
            <a:pPr marL="285750" indent="-285750" algn="just"/>
            <a:endParaRPr lang="en-US" sz="2400" dirty="0" smtClean="0"/>
          </a:p>
          <a:p>
            <a:pPr marL="285750" indent="-285750" algn="just"/>
            <a:endParaRPr lang="en-US" sz="2400" dirty="0" smtClean="0"/>
          </a:p>
          <a:p>
            <a:pPr algn="just"/>
            <a:r>
              <a:rPr lang="en-US" sz="2400" i="1" dirty="0" smtClean="0"/>
              <a:t>Partial Mammal Richness</a:t>
            </a:r>
            <a:endParaRPr lang="pt-BR" sz="2400" dirty="0" smtClean="0"/>
          </a:p>
          <a:p>
            <a:pPr algn="just"/>
            <a:endParaRPr lang="en-US" sz="2400" i="1" dirty="0" smtClean="0"/>
          </a:p>
          <a:p>
            <a:pPr algn="just">
              <a:buFont typeface="Wingdings"/>
              <a:buChar char="ð"/>
            </a:pPr>
            <a:r>
              <a:rPr lang="en-US" sz="2400" dirty="0" smtClean="0"/>
              <a:t>   terrestrial and forest dependents;</a:t>
            </a:r>
          </a:p>
          <a:p>
            <a:pPr algn="just">
              <a:buFont typeface="Wingdings"/>
              <a:buChar char="ð"/>
            </a:pPr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r>
              <a:rPr lang="en-US" sz="2400" i="1" dirty="0" smtClean="0"/>
              <a:t>Mammal Composition </a:t>
            </a:r>
            <a:endParaRPr lang="en-US" sz="2400" dirty="0" smtClean="0"/>
          </a:p>
          <a:p>
            <a:pPr algn="just">
              <a:buFont typeface="Wingdings"/>
              <a:buChar char="ð"/>
            </a:pPr>
            <a:endParaRPr lang="en-US" sz="2400" dirty="0" smtClean="0"/>
          </a:p>
          <a:p>
            <a:pPr algn="just">
              <a:buFont typeface="Wingdings"/>
              <a:buChar char="ð"/>
            </a:pPr>
            <a:r>
              <a:rPr lang="pt-BR" sz="2400" dirty="0" smtClean="0"/>
              <a:t>   RDA: </a:t>
            </a:r>
            <a:r>
              <a:rPr lang="pt-BR" sz="2400" dirty="0" err="1" smtClean="0"/>
              <a:t>landscape</a:t>
            </a:r>
            <a:r>
              <a:rPr lang="pt-BR" sz="2400" dirty="0" smtClean="0"/>
              <a:t> </a:t>
            </a:r>
            <a:r>
              <a:rPr lang="pt-BR" sz="2400" dirty="0" err="1" smtClean="0"/>
              <a:t>variables</a:t>
            </a:r>
            <a:r>
              <a:rPr lang="pt-BR" sz="2400" dirty="0" smtClean="0"/>
              <a:t> </a:t>
            </a:r>
            <a:r>
              <a:rPr lang="pt-BR" sz="2400" dirty="0" smtClean="0">
                <a:sym typeface="Wingdings 2"/>
              </a:rPr>
              <a:t></a:t>
            </a:r>
            <a:r>
              <a:rPr lang="pt-BR" sz="2400" dirty="0" smtClean="0">
                <a:sym typeface="Wingdings"/>
              </a:rPr>
              <a:t> </a:t>
            </a:r>
            <a:r>
              <a:rPr lang="pt-BR" sz="2400" dirty="0" err="1" smtClean="0">
                <a:sym typeface="Wingdings"/>
              </a:rPr>
              <a:t>composition</a:t>
            </a:r>
            <a:r>
              <a:rPr lang="pt-BR" sz="2400" dirty="0" smtClean="0">
                <a:sym typeface="Wingdings"/>
              </a:rPr>
              <a:t> </a:t>
            </a:r>
            <a:r>
              <a:rPr lang="pt-BR" sz="2400" dirty="0" err="1" smtClean="0">
                <a:sym typeface="Wingdings"/>
              </a:rPr>
              <a:t>of</a:t>
            </a:r>
            <a:r>
              <a:rPr lang="pt-BR" sz="2400" dirty="0" smtClean="0">
                <a:sym typeface="Wingdings"/>
              </a:rPr>
              <a:t> </a:t>
            </a:r>
            <a:r>
              <a:rPr lang="en-US" sz="2400" dirty="0" smtClean="0"/>
              <a:t>medium and large sized mammals;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215206" y="375802"/>
            <a:ext cx="16430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Data Analysis</a:t>
            </a:r>
            <a:endParaRPr lang="en-US" sz="1600" dirty="0" smtClean="0"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967848748"/>
      </p:ext>
    </p:extLst>
  </p:cSld>
  <p:clrMapOvr>
    <a:masterClrMapping/>
  </p:clrMapOvr>
  <p:transition advTm="186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71472" y="869936"/>
            <a:ext cx="800105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i="1" dirty="0" smtClean="0"/>
              <a:t>Landscape Effects on Mammal Richness and Composition</a:t>
            </a:r>
          </a:p>
          <a:p>
            <a:pPr algn="just"/>
            <a:endParaRPr lang="pt-BR" sz="2400" dirty="0" smtClean="0"/>
          </a:p>
          <a:p>
            <a:pPr algn="just"/>
            <a:endParaRPr lang="en-US" sz="1200" dirty="0" smtClean="0"/>
          </a:p>
          <a:p>
            <a:pPr algn="just">
              <a:buFont typeface="Wingdings"/>
              <a:buChar char="ð"/>
            </a:pPr>
            <a:r>
              <a:rPr lang="en-US" sz="2400" dirty="0" smtClean="0"/>
              <a:t>   GLM,</a:t>
            </a:r>
            <a:r>
              <a:rPr lang="en-US" sz="2400" dirty="0" smtClean="0">
                <a:sym typeface="Wingdings"/>
              </a:rPr>
              <a:t> Poisson </a:t>
            </a:r>
            <a:r>
              <a:rPr lang="en-US" sz="2400" dirty="0" smtClean="0"/>
              <a:t>family distribution – total and richness and terrestrial forest dependents;</a:t>
            </a:r>
          </a:p>
          <a:p>
            <a:pPr algn="just">
              <a:buFont typeface="Wingdings"/>
              <a:buChar char="ð"/>
            </a:pPr>
            <a:endParaRPr lang="en-US" sz="2400" dirty="0" smtClean="0"/>
          </a:p>
          <a:p>
            <a:pPr algn="just">
              <a:buFont typeface="Wingdings"/>
              <a:buChar char="ð"/>
            </a:pPr>
            <a:r>
              <a:rPr lang="en-US" sz="2400" dirty="0" smtClean="0"/>
              <a:t>   GLM,</a:t>
            </a:r>
            <a:r>
              <a:rPr lang="en-US" sz="2400" dirty="0" smtClean="0">
                <a:sym typeface="Wingdings"/>
              </a:rPr>
              <a:t> </a:t>
            </a:r>
            <a:r>
              <a:rPr lang="en-US" sz="2400" dirty="0" smtClean="0"/>
              <a:t>Binomial</a:t>
            </a:r>
            <a:r>
              <a:rPr lang="en-US" sz="2400" dirty="0" smtClean="0">
                <a:sym typeface="Wingdings"/>
              </a:rPr>
              <a:t> </a:t>
            </a:r>
            <a:r>
              <a:rPr lang="en-US" sz="2400" dirty="0" smtClean="0"/>
              <a:t>family distribution – species occurrence;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215206" y="375802"/>
            <a:ext cx="16430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Data Analysis</a:t>
            </a:r>
            <a:endParaRPr lang="en-US" sz="1600" dirty="0" smtClean="0">
              <a:cs typeface="Arial" pitchFamily="34" charset="0"/>
            </a:endParaRPr>
          </a:p>
        </p:txBody>
      </p:sp>
      <p:graphicFrame>
        <p:nvGraphicFramePr>
          <p:cNvPr id="9" name="Tabela 8"/>
          <p:cNvGraphicFramePr>
            <a:graphicFrameLocks noGrp="1"/>
          </p:cNvGraphicFramePr>
          <p:nvPr/>
        </p:nvGraphicFramePr>
        <p:xfrm>
          <a:off x="2071670" y="4429134"/>
          <a:ext cx="2643206" cy="1714510"/>
        </p:xfrm>
        <a:graphic>
          <a:graphicData uri="http://schemas.openxmlformats.org/drawingml/2006/table">
            <a:tbl>
              <a:tblPr/>
              <a:tblGrid>
                <a:gridCol w="2643206"/>
              </a:tblGrid>
              <a:tr h="34290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 smtClean="0">
                          <a:solidFill>
                            <a:srgbClr val="000000"/>
                          </a:solidFill>
                          <a:latin typeface="+mj-lt"/>
                        </a:rPr>
                        <a:t>MODELS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02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M0: DV ~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Null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Model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42902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M1: DV ~ Forest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Cover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2902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M2: DV ~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Strcutral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Area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2902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M3: DV ~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Edge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latin typeface="+mj-lt"/>
                        </a:rPr>
                        <a:t>Amount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5143504" y="5845750"/>
            <a:ext cx="3137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Δ</a:t>
            </a:r>
            <a:r>
              <a:rPr lang="en-US" dirty="0" err="1" smtClean="0"/>
              <a:t>AICc</a:t>
            </a:r>
            <a:r>
              <a:rPr lang="en-US" dirty="0" smtClean="0"/>
              <a:t>&lt;2.0 – </a:t>
            </a:r>
            <a:r>
              <a:rPr lang="en-US" dirty="0" err="1" smtClean="0"/>
              <a:t>wAICc</a:t>
            </a:r>
            <a:r>
              <a:rPr lang="en-US" dirty="0" smtClean="0"/>
              <a:t>&gt;0.1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643570" y="6286520"/>
            <a:ext cx="31422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Zuur</a:t>
            </a:r>
            <a:r>
              <a:rPr lang="en-US" sz="1000" dirty="0" smtClean="0"/>
              <a:t> </a:t>
            </a:r>
            <a:r>
              <a:rPr lang="en-US" sz="1000" i="1" dirty="0" smtClean="0"/>
              <a:t>et al</a:t>
            </a:r>
            <a:r>
              <a:rPr lang="en-US" sz="1000" dirty="0" smtClean="0"/>
              <a:t>. 2009; Burnham &amp; Anderson, 2010</a:t>
            </a:r>
            <a:endParaRPr lang="pt-BR" sz="1000" dirty="0" smtClean="0"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967848748"/>
      </p:ext>
    </p:extLst>
  </p:cSld>
  <p:clrMapOvr>
    <a:masterClrMapping/>
  </p:clrMapOvr>
  <p:transition advTm="608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818865">
            <a:off x="1567800" y="5967030"/>
            <a:ext cx="588635" cy="427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571472" y="892807"/>
            <a:ext cx="80724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Beta Diversity</a:t>
            </a:r>
            <a:endParaRPr lang="pt-BR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7467898" y="6286520"/>
            <a:ext cx="13903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pt-BR" sz="1000" dirty="0" err="1" smtClean="0">
                <a:cs typeface="Times New Roman" pitchFamily="18" charset="0"/>
              </a:rPr>
              <a:t>Baselga</a:t>
            </a:r>
            <a:r>
              <a:rPr lang="pt-BR" sz="1000" dirty="0" smtClean="0">
                <a:cs typeface="Times New Roman" pitchFamily="18" charset="0"/>
              </a:rPr>
              <a:t>, 2010</a:t>
            </a:r>
            <a:endParaRPr lang="pt-BR" sz="1000" dirty="0">
              <a:cs typeface="Times New Roman" pitchFamily="18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215206" y="375802"/>
            <a:ext cx="16430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Data Analysis</a:t>
            </a:r>
            <a:endParaRPr lang="en-US" sz="1600" dirty="0" smtClean="0">
              <a:cs typeface="Arial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911" y="5572140"/>
            <a:ext cx="2295678" cy="4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2910" y="1714488"/>
            <a:ext cx="7868286" cy="34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aixaDeTexto 9"/>
          <p:cNvSpPr txBox="1"/>
          <p:nvPr/>
        </p:nvSpPr>
        <p:spPr>
          <a:xfrm>
            <a:off x="2112910" y="6131502"/>
            <a:ext cx="11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turnover</a:t>
            </a:r>
            <a:endParaRPr lang="pt-BR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 l="7851" t="22062"/>
          <a:stretch>
            <a:fillRect/>
          </a:stretch>
        </p:blipFill>
        <p:spPr bwMode="auto">
          <a:xfrm rot="763796" flipV="1">
            <a:off x="2737535" y="5497335"/>
            <a:ext cx="649106" cy="280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aixaDeTexto 11"/>
          <p:cNvSpPr txBox="1"/>
          <p:nvPr/>
        </p:nvSpPr>
        <p:spPr>
          <a:xfrm>
            <a:off x="3357554" y="5643578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nestedness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967848748"/>
      </p:ext>
    </p:extLst>
  </p:cSld>
  <p:clrMapOvr>
    <a:masterClrMapping/>
  </p:clrMapOvr>
  <p:transition advTm="238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GABRIELLE BECA\Pictures\downloa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232" y="3143248"/>
            <a:ext cx="514287" cy="252000"/>
          </a:xfrm>
          <a:prstGeom prst="rect">
            <a:avLst/>
          </a:prstGeom>
          <a:noFill/>
        </p:spPr>
      </p:pic>
      <p:pic>
        <p:nvPicPr>
          <p:cNvPr id="4" name="pasted-image.png"/>
          <p:cNvPicPr>
            <a:picLocks noChangeAspect="1"/>
          </p:cNvPicPr>
          <p:nvPr/>
        </p:nvPicPr>
        <p:blipFill>
          <a:blip r:embed="rId5" cstate="print">
            <a:extLst/>
          </a:blip>
          <a:srcRect l="2293" t="11164" r="589" b="17144"/>
          <a:stretch>
            <a:fillRect/>
          </a:stretch>
        </p:blipFill>
        <p:spPr>
          <a:xfrm>
            <a:off x="693546" y="3071810"/>
            <a:ext cx="941539" cy="32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0" h="21533" extrusionOk="0">
                <a:moveTo>
                  <a:pt x="8790" y="87"/>
                </a:moveTo>
                <a:cubicBezTo>
                  <a:pt x="8552" y="-53"/>
                  <a:pt x="7259" y="-14"/>
                  <a:pt x="6913" y="138"/>
                </a:cubicBezTo>
                <a:cubicBezTo>
                  <a:pt x="6753" y="209"/>
                  <a:pt x="6513" y="304"/>
                  <a:pt x="6375" y="359"/>
                </a:cubicBezTo>
                <a:cubicBezTo>
                  <a:pt x="5922" y="538"/>
                  <a:pt x="5080" y="1240"/>
                  <a:pt x="4767" y="1700"/>
                </a:cubicBezTo>
                <a:cubicBezTo>
                  <a:pt x="4686" y="1819"/>
                  <a:pt x="4489" y="2078"/>
                  <a:pt x="4329" y="2277"/>
                </a:cubicBezTo>
                <a:cubicBezTo>
                  <a:pt x="3887" y="2825"/>
                  <a:pt x="3222" y="4369"/>
                  <a:pt x="2814" y="5792"/>
                </a:cubicBezTo>
                <a:lnTo>
                  <a:pt x="2452" y="7066"/>
                </a:lnTo>
                <a:lnTo>
                  <a:pt x="2188" y="6234"/>
                </a:lnTo>
                <a:lnTo>
                  <a:pt x="1919" y="5402"/>
                </a:lnTo>
                <a:lnTo>
                  <a:pt x="1726" y="6149"/>
                </a:lnTo>
                <a:cubicBezTo>
                  <a:pt x="1532" y="6879"/>
                  <a:pt x="1528" y="6865"/>
                  <a:pt x="1218" y="6488"/>
                </a:cubicBezTo>
                <a:cubicBezTo>
                  <a:pt x="929" y="6139"/>
                  <a:pt x="907" y="6141"/>
                  <a:pt x="908" y="6522"/>
                </a:cubicBezTo>
                <a:cubicBezTo>
                  <a:pt x="910" y="7409"/>
                  <a:pt x="1011" y="7926"/>
                  <a:pt x="1259" y="8339"/>
                </a:cubicBezTo>
                <a:lnTo>
                  <a:pt x="1516" y="8780"/>
                </a:lnTo>
                <a:lnTo>
                  <a:pt x="1311" y="9426"/>
                </a:lnTo>
                <a:cubicBezTo>
                  <a:pt x="1153" y="9923"/>
                  <a:pt x="365" y="14240"/>
                  <a:pt x="1" y="16608"/>
                </a:cubicBezTo>
                <a:cubicBezTo>
                  <a:pt x="-17" y="16728"/>
                  <a:pt x="140" y="16762"/>
                  <a:pt x="352" y="16693"/>
                </a:cubicBezTo>
                <a:cubicBezTo>
                  <a:pt x="626" y="16603"/>
                  <a:pt x="827" y="16343"/>
                  <a:pt x="1042" y="15793"/>
                </a:cubicBezTo>
                <a:cubicBezTo>
                  <a:pt x="1209" y="15368"/>
                  <a:pt x="1391" y="15080"/>
                  <a:pt x="1452" y="15148"/>
                </a:cubicBezTo>
                <a:cubicBezTo>
                  <a:pt x="1512" y="15215"/>
                  <a:pt x="1602" y="15130"/>
                  <a:pt x="1650" y="14961"/>
                </a:cubicBezTo>
                <a:cubicBezTo>
                  <a:pt x="1758" y="14586"/>
                  <a:pt x="2211" y="14619"/>
                  <a:pt x="2346" y="15012"/>
                </a:cubicBezTo>
                <a:cubicBezTo>
                  <a:pt x="2401" y="15169"/>
                  <a:pt x="2476" y="15300"/>
                  <a:pt x="2516" y="15300"/>
                </a:cubicBezTo>
                <a:cubicBezTo>
                  <a:pt x="2556" y="15300"/>
                  <a:pt x="2717" y="15584"/>
                  <a:pt x="2873" y="15929"/>
                </a:cubicBezTo>
                <a:cubicBezTo>
                  <a:pt x="3141" y="16523"/>
                  <a:pt x="3149" y="16575"/>
                  <a:pt x="3030" y="17100"/>
                </a:cubicBezTo>
                <a:cubicBezTo>
                  <a:pt x="2912" y="17625"/>
                  <a:pt x="2917" y="17680"/>
                  <a:pt x="3124" y="17830"/>
                </a:cubicBezTo>
                <a:cubicBezTo>
                  <a:pt x="3244" y="17918"/>
                  <a:pt x="3406" y="17921"/>
                  <a:pt x="3487" y="17847"/>
                </a:cubicBezTo>
                <a:cubicBezTo>
                  <a:pt x="3571" y="17770"/>
                  <a:pt x="3691" y="17908"/>
                  <a:pt x="3773" y="18170"/>
                </a:cubicBezTo>
                <a:cubicBezTo>
                  <a:pt x="3908" y="18602"/>
                  <a:pt x="3899" y="18650"/>
                  <a:pt x="3527" y="19206"/>
                </a:cubicBezTo>
                <a:cubicBezTo>
                  <a:pt x="3053" y="19914"/>
                  <a:pt x="2918" y="20435"/>
                  <a:pt x="3071" y="20972"/>
                </a:cubicBezTo>
                <a:cubicBezTo>
                  <a:pt x="3131" y="21181"/>
                  <a:pt x="3224" y="21270"/>
                  <a:pt x="3276" y="21175"/>
                </a:cubicBezTo>
                <a:cubicBezTo>
                  <a:pt x="3328" y="21080"/>
                  <a:pt x="3436" y="21035"/>
                  <a:pt x="3516" y="21073"/>
                </a:cubicBezTo>
                <a:cubicBezTo>
                  <a:pt x="3596" y="21112"/>
                  <a:pt x="3776" y="20953"/>
                  <a:pt x="3913" y="20717"/>
                </a:cubicBezTo>
                <a:cubicBezTo>
                  <a:pt x="4106" y="20386"/>
                  <a:pt x="4182" y="20343"/>
                  <a:pt x="4258" y="20564"/>
                </a:cubicBezTo>
                <a:cubicBezTo>
                  <a:pt x="4324" y="20754"/>
                  <a:pt x="4392" y="20771"/>
                  <a:pt x="4457" y="20615"/>
                </a:cubicBezTo>
                <a:cubicBezTo>
                  <a:pt x="4511" y="20485"/>
                  <a:pt x="4663" y="20372"/>
                  <a:pt x="4796" y="20360"/>
                </a:cubicBezTo>
                <a:cubicBezTo>
                  <a:pt x="4929" y="20348"/>
                  <a:pt x="5266" y="20238"/>
                  <a:pt x="5545" y="20106"/>
                </a:cubicBezTo>
                <a:cubicBezTo>
                  <a:pt x="6115" y="19835"/>
                  <a:pt x="6176" y="19541"/>
                  <a:pt x="5890" y="18357"/>
                </a:cubicBezTo>
                <a:cubicBezTo>
                  <a:pt x="5724" y="17668"/>
                  <a:pt x="5721" y="17651"/>
                  <a:pt x="5878" y="17338"/>
                </a:cubicBezTo>
                <a:cubicBezTo>
                  <a:pt x="5966" y="17163"/>
                  <a:pt x="6104" y="16832"/>
                  <a:pt x="6182" y="16608"/>
                </a:cubicBezTo>
                <a:cubicBezTo>
                  <a:pt x="6316" y="16226"/>
                  <a:pt x="6333" y="16243"/>
                  <a:pt x="6422" y="16812"/>
                </a:cubicBezTo>
                <a:cubicBezTo>
                  <a:pt x="6503" y="17327"/>
                  <a:pt x="6589" y="17432"/>
                  <a:pt x="7007" y="17559"/>
                </a:cubicBezTo>
                <a:cubicBezTo>
                  <a:pt x="7277" y="17641"/>
                  <a:pt x="7575" y="17831"/>
                  <a:pt x="7668" y="17966"/>
                </a:cubicBezTo>
                <a:cubicBezTo>
                  <a:pt x="7760" y="18102"/>
                  <a:pt x="7910" y="18308"/>
                  <a:pt x="8001" y="18442"/>
                </a:cubicBezTo>
                <a:cubicBezTo>
                  <a:pt x="8092" y="18575"/>
                  <a:pt x="8213" y="18696"/>
                  <a:pt x="8276" y="18696"/>
                </a:cubicBezTo>
                <a:cubicBezTo>
                  <a:pt x="8429" y="18696"/>
                  <a:pt x="8696" y="19569"/>
                  <a:pt x="8632" y="19868"/>
                </a:cubicBezTo>
                <a:cubicBezTo>
                  <a:pt x="8554" y="20238"/>
                  <a:pt x="8743" y="20467"/>
                  <a:pt x="8872" y="20157"/>
                </a:cubicBezTo>
                <a:cubicBezTo>
                  <a:pt x="8940" y="19994"/>
                  <a:pt x="9007" y="19972"/>
                  <a:pt x="9036" y="20106"/>
                </a:cubicBezTo>
                <a:cubicBezTo>
                  <a:pt x="9099" y="20400"/>
                  <a:pt x="9995" y="20323"/>
                  <a:pt x="10211" y="20004"/>
                </a:cubicBezTo>
                <a:cubicBezTo>
                  <a:pt x="10303" y="19868"/>
                  <a:pt x="10716" y="19717"/>
                  <a:pt x="11129" y="19681"/>
                </a:cubicBezTo>
                <a:cubicBezTo>
                  <a:pt x="11542" y="19646"/>
                  <a:pt x="11916" y="19516"/>
                  <a:pt x="11960" y="19393"/>
                </a:cubicBezTo>
                <a:cubicBezTo>
                  <a:pt x="12067" y="19090"/>
                  <a:pt x="13146" y="19105"/>
                  <a:pt x="13211" y="19409"/>
                </a:cubicBezTo>
                <a:cubicBezTo>
                  <a:pt x="13239" y="19543"/>
                  <a:pt x="13395" y="19664"/>
                  <a:pt x="13556" y="19664"/>
                </a:cubicBezTo>
                <a:cubicBezTo>
                  <a:pt x="13717" y="19664"/>
                  <a:pt x="13930" y="19795"/>
                  <a:pt x="14030" y="19953"/>
                </a:cubicBezTo>
                <a:cubicBezTo>
                  <a:pt x="14302" y="20380"/>
                  <a:pt x="15428" y="20617"/>
                  <a:pt x="16047" y="20377"/>
                </a:cubicBezTo>
                <a:cubicBezTo>
                  <a:pt x="16139" y="20342"/>
                  <a:pt x="16552" y="20394"/>
                  <a:pt x="16965" y="20496"/>
                </a:cubicBezTo>
                <a:cubicBezTo>
                  <a:pt x="17378" y="20598"/>
                  <a:pt x="18355" y="20720"/>
                  <a:pt x="19135" y="20768"/>
                </a:cubicBezTo>
                <a:cubicBezTo>
                  <a:pt x="19997" y="20820"/>
                  <a:pt x="20733" y="20982"/>
                  <a:pt x="21012" y="21192"/>
                </a:cubicBezTo>
                <a:cubicBezTo>
                  <a:pt x="21322" y="21426"/>
                  <a:pt x="21493" y="21547"/>
                  <a:pt x="21538" y="21532"/>
                </a:cubicBezTo>
                <a:cubicBezTo>
                  <a:pt x="21583" y="21517"/>
                  <a:pt x="21502" y="21362"/>
                  <a:pt x="21304" y="21090"/>
                </a:cubicBezTo>
                <a:cubicBezTo>
                  <a:pt x="21121" y="20838"/>
                  <a:pt x="20884" y="20636"/>
                  <a:pt x="20778" y="20632"/>
                </a:cubicBezTo>
                <a:cubicBezTo>
                  <a:pt x="20672" y="20629"/>
                  <a:pt x="20522" y="20527"/>
                  <a:pt x="20445" y="20411"/>
                </a:cubicBezTo>
                <a:cubicBezTo>
                  <a:pt x="20367" y="20295"/>
                  <a:pt x="19921" y="20136"/>
                  <a:pt x="19451" y="20055"/>
                </a:cubicBezTo>
                <a:cubicBezTo>
                  <a:pt x="17969" y="19799"/>
                  <a:pt x="16548" y="19064"/>
                  <a:pt x="15106" y="17813"/>
                </a:cubicBezTo>
                <a:cubicBezTo>
                  <a:pt x="14932" y="17662"/>
                  <a:pt x="15030" y="16860"/>
                  <a:pt x="15217" y="16914"/>
                </a:cubicBezTo>
                <a:cubicBezTo>
                  <a:pt x="16294" y="17224"/>
                  <a:pt x="16945" y="17285"/>
                  <a:pt x="16895" y="17049"/>
                </a:cubicBezTo>
                <a:cubicBezTo>
                  <a:pt x="16776" y="16489"/>
                  <a:pt x="17195" y="16268"/>
                  <a:pt x="18415" y="16268"/>
                </a:cubicBezTo>
                <a:cubicBezTo>
                  <a:pt x="19145" y="16268"/>
                  <a:pt x="19690" y="16169"/>
                  <a:pt x="19720" y="16031"/>
                </a:cubicBezTo>
                <a:cubicBezTo>
                  <a:pt x="19751" y="15882"/>
                  <a:pt x="19507" y="15800"/>
                  <a:pt x="19065" y="15810"/>
                </a:cubicBezTo>
                <a:cubicBezTo>
                  <a:pt x="18288" y="15826"/>
                  <a:pt x="17935" y="15504"/>
                  <a:pt x="18100" y="14927"/>
                </a:cubicBezTo>
                <a:cubicBezTo>
                  <a:pt x="18154" y="14738"/>
                  <a:pt x="18223" y="14620"/>
                  <a:pt x="18252" y="14672"/>
                </a:cubicBezTo>
                <a:cubicBezTo>
                  <a:pt x="18281" y="14724"/>
                  <a:pt x="18519" y="14828"/>
                  <a:pt x="18784" y="14910"/>
                </a:cubicBezTo>
                <a:cubicBezTo>
                  <a:pt x="19259" y="15057"/>
                  <a:pt x="19263" y="15053"/>
                  <a:pt x="19158" y="14536"/>
                </a:cubicBezTo>
                <a:cubicBezTo>
                  <a:pt x="19100" y="14249"/>
                  <a:pt x="18970" y="13736"/>
                  <a:pt x="18866" y="13399"/>
                </a:cubicBezTo>
                <a:cubicBezTo>
                  <a:pt x="18738" y="12988"/>
                  <a:pt x="18698" y="12713"/>
                  <a:pt x="18755" y="12550"/>
                </a:cubicBezTo>
                <a:cubicBezTo>
                  <a:pt x="18857" y="12251"/>
                  <a:pt x="19182" y="12721"/>
                  <a:pt x="19532" y="13670"/>
                </a:cubicBezTo>
                <a:cubicBezTo>
                  <a:pt x="19814" y="14434"/>
                  <a:pt x="19943" y="14554"/>
                  <a:pt x="19725" y="13857"/>
                </a:cubicBezTo>
                <a:cubicBezTo>
                  <a:pt x="19586" y="13410"/>
                  <a:pt x="19590" y="13381"/>
                  <a:pt x="19749" y="13093"/>
                </a:cubicBezTo>
                <a:cubicBezTo>
                  <a:pt x="19840" y="12927"/>
                  <a:pt x="19893" y="12659"/>
                  <a:pt x="19872" y="12499"/>
                </a:cubicBezTo>
                <a:cubicBezTo>
                  <a:pt x="19850" y="12339"/>
                  <a:pt x="19934" y="11989"/>
                  <a:pt x="20053" y="11718"/>
                </a:cubicBezTo>
                <a:lnTo>
                  <a:pt x="20269" y="11225"/>
                </a:lnTo>
                <a:lnTo>
                  <a:pt x="19866" y="10648"/>
                </a:lnTo>
                <a:cubicBezTo>
                  <a:pt x="19602" y="10268"/>
                  <a:pt x="19476" y="9943"/>
                  <a:pt x="19491" y="9680"/>
                </a:cubicBezTo>
                <a:cubicBezTo>
                  <a:pt x="19504" y="9462"/>
                  <a:pt x="19403" y="9051"/>
                  <a:pt x="19263" y="8763"/>
                </a:cubicBezTo>
                <a:cubicBezTo>
                  <a:pt x="18945" y="8105"/>
                  <a:pt x="19015" y="7697"/>
                  <a:pt x="19415" y="7898"/>
                </a:cubicBezTo>
                <a:cubicBezTo>
                  <a:pt x="19635" y="8008"/>
                  <a:pt x="19687" y="7975"/>
                  <a:pt x="19597" y="7796"/>
                </a:cubicBezTo>
                <a:cubicBezTo>
                  <a:pt x="19528" y="7659"/>
                  <a:pt x="19316" y="7560"/>
                  <a:pt x="19129" y="7558"/>
                </a:cubicBezTo>
                <a:cubicBezTo>
                  <a:pt x="18738" y="7554"/>
                  <a:pt x="18640" y="7359"/>
                  <a:pt x="18772" y="6896"/>
                </a:cubicBezTo>
                <a:cubicBezTo>
                  <a:pt x="18937" y="6321"/>
                  <a:pt x="18727" y="6575"/>
                  <a:pt x="18433" y="7303"/>
                </a:cubicBezTo>
                <a:cubicBezTo>
                  <a:pt x="17881" y="8674"/>
                  <a:pt x="17845" y="7373"/>
                  <a:pt x="18386" y="5605"/>
                </a:cubicBezTo>
                <a:cubicBezTo>
                  <a:pt x="18826" y="4167"/>
                  <a:pt x="18858" y="3933"/>
                  <a:pt x="18509" y="4654"/>
                </a:cubicBezTo>
                <a:cubicBezTo>
                  <a:pt x="18370" y="4942"/>
                  <a:pt x="18201" y="5101"/>
                  <a:pt x="18135" y="5028"/>
                </a:cubicBezTo>
                <a:cubicBezTo>
                  <a:pt x="18053" y="4937"/>
                  <a:pt x="17962" y="5237"/>
                  <a:pt x="17854" y="5945"/>
                </a:cubicBezTo>
                <a:cubicBezTo>
                  <a:pt x="17718" y="6840"/>
                  <a:pt x="17662" y="6996"/>
                  <a:pt x="17439" y="7015"/>
                </a:cubicBezTo>
                <a:cubicBezTo>
                  <a:pt x="17296" y="7026"/>
                  <a:pt x="17156" y="6920"/>
                  <a:pt x="17129" y="6794"/>
                </a:cubicBezTo>
                <a:cubicBezTo>
                  <a:pt x="17102" y="6667"/>
                  <a:pt x="17044" y="6631"/>
                  <a:pt x="17000" y="6709"/>
                </a:cubicBezTo>
                <a:cubicBezTo>
                  <a:pt x="16957" y="6787"/>
                  <a:pt x="16945" y="6958"/>
                  <a:pt x="16971" y="7082"/>
                </a:cubicBezTo>
                <a:cubicBezTo>
                  <a:pt x="16998" y="7207"/>
                  <a:pt x="16995" y="7417"/>
                  <a:pt x="16965" y="7558"/>
                </a:cubicBezTo>
                <a:cubicBezTo>
                  <a:pt x="16906" y="7837"/>
                  <a:pt x="16575" y="7320"/>
                  <a:pt x="16316" y="6539"/>
                </a:cubicBezTo>
                <a:cubicBezTo>
                  <a:pt x="15982" y="5532"/>
                  <a:pt x="15341" y="4645"/>
                  <a:pt x="14936" y="4637"/>
                </a:cubicBezTo>
                <a:cubicBezTo>
                  <a:pt x="14745" y="4634"/>
                  <a:pt x="14739" y="4662"/>
                  <a:pt x="14872" y="5249"/>
                </a:cubicBezTo>
                <a:cubicBezTo>
                  <a:pt x="14947" y="5582"/>
                  <a:pt x="14989" y="5843"/>
                  <a:pt x="14960" y="5843"/>
                </a:cubicBezTo>
                <a:cubicBezTo>
                  <a:pt x="14930" y="5843"/>
                  <a:pt x="14949" y="6017"/>
                  <a:pt x="15006" y="6217"/>
                </a:cubicBezTo>
                <a:cubicBezTo>
                  <a:pt x="15063" y="6416"/>
                  <a:pt x="15194" y="6573"/>
                  <a:pt x="15293" y="6573"/>
                </a:cubicBezTo>
                <a:cubicBezTo>
                  <a:pt x="15542" y="6573"/>
                  <a:pt x="16131" y="8010"/>
                  <a:pt x="16018" y="8339"/>
                </a:cubicBezTo>
                <a:cubicBezTo>
                  <a:pt x="15958" y="8512"/>
                  <a:pt x="15994" y="8777"/>
                  <a:pt x="16141" y="9171"/>
                </a:cubicBezTo>
                <a:cubicBezTo>
                  <a:pt x="16257" y="9485"/>
                  <a:pt x="16341" y="9873"/>
                  <a:pt x="16322" y="10037"/>
                </a:cubicBezTo>
                <a:cubicBezTo>
                  <a:pt x="16277" y="10431"/>
                  <a:pt x="15928" y="10556"/>
                  <a:pt x="15813" y="10224"/>
                </a:cubicBezTo>
                <a:cubicBezTo>
                  <a:pt x="15764" y="10079"/>
                  <a:pt x="15650" y="9978"/>
                  <a:pt x="15556" y="9986"/>
                </a:cubicBezTo>
                <a:cubicBezTo>
                  <a:pt x="15397" y="10000"/>
                  <a:pt x="15395" y="10016"/>
                  <a:pt x="15574" y="10224"/>
                </a:cubicBezTo>
                <a:cubicBezTo>
                  <a:pt x="15734" y="10411"/>
                  <a:pt x="15749" y="10526"/>
                  <a:pt x="15673" y="10937"/>
                </a:cubicBezTo>
                <a:cubicBezTo>
                  <a:pt x="15623" y="11205"/>
                  <a:pt x="15531" y="11429"/>
                  <a:pt x="15462" y="11429"/>
                </a:cubicBezTo>
                <a:cubicBezTo>
                  <a:pt x="15363" y="11429"/>
                  <a:pt x="15355" y="11515"/>
                  <a:pt x="15427" y="11905"/>
                </a:cubicBezTo>
                <a:cubicBezTo>
                  <a:pt x="15593" y="12806"/>
                  <a:pt x="15455" y="12955"/>
                  <a:pt x="14556" y="12788"/>
                </a:cubicBezTo>
                <a:cubicBezTo>
                  <a:pt x="13877" y="12661"/>
                  <a:pt x="13665" y="12689"/>
                  <a:pt x="13468" y="12991"/>
                </a:cubicBezTo>
                <a:cubicBezTo>
                  <a:pt x="13334" y="13198"/>
                  <a:pt x="13200" y="13282"/>
                  <a:pt x="13170" y="13178"/>
                </a:cubicBezTo>
                <a:cubicBezTo>
                  <a:pt x="13141" y="13074"/>
                  <a:pt x="13073" y="12400"/>
                  <a:pt x="13012" y="11667"/>
                </a:cubicBezTo>
                <a:cubicBezTo>
                  <a:pt x="12828" y="9431"/>
                  <a:pt x="12610" y="7967"/>
                  <a:pt x="12252" y="6573"/>
                </a:cubicBezTo>
                <a:cubicBezTo>
                  <a:pt x="11487" y="3594"/>
                  <a:pt x="10872" y="2249"/>
                  <a:pt x="9627" y="766"/>
                </a:cubicBezTo>
                <a:cubicBezTo>
                  <a:pt x="9459" y="567"/>
                  <a:pt x="9103" y="270"/>
                  <a:pt x="8790" y="87"/>
                </a:cubicBezTo>
                <a:close/>
                <a:moveTo>
                  <a:pt x="16252" y="1445"/>
                </a:moveTo>
                <a:cubicBezTo>
                  <a:pt x="16218" y="1389"/>
                  <a:pt x="16192" y="1408"/>
                  <a:pt x="16170" y="1513"/>
                </a:cubicBezTo>
                <a:cubicBezTo>
                  <a:pt x="16135" y="1680"/>
                  <a:pt x="16169" y="2059"/>
                  <a:pt x="16246" y="2362"/>
                </a:cubicBezTo>
                <a:cubicBezTo>
                  <a:pt x="16438" y="3115"/>
                  <a:pt x="16561" y="2667"/>
                  <a:pt x="16381" y="1870"/>
                </a:cubicBezTo>
                <a:cubicBezTo>
                  <a:pt x="16329" y="1642"/>
                  <a:pt x="16286" y="1502"/>
                  <a:pt x="16252" y="1445"/>
                </a:cubicBezTo>
                <a:close/>
                <a:moveTo>
                  <a:pt x="18702" y="1615"/>
                </a:moveTo>
                <a:lnTo>
                  <a:pt x="18474" y="2226"/>
                </a:lnTo>
                <a:cubicBezTo>
                  <a:pt x="18269" y="2774"/>
                  <a:pt x="18012" y="3912"/>
                  <a:pt x="18012" y="4281"/>
                </a:cubicBezTo>
                <a:cubicBezTo>
                  <a:pt x="18012" y="4564"/>
                  <a:pt x="18448" y="3062"/>
                  <a:pt x="18573" y="2345"/>
                </a:cubicBezTo>
                <a:lnTo>
                  <a:pt x="18702" y="1615"/>
                </a:lnTo>
                <a:close/>
                <a:moveTo>
                  <a:pt x="17568" y="3143"/>
                </a:moveTo>
                <a:cubicBezTo>
                  <a:pt x="17556" y="3060"/>
                  <a:pt x="17537" y="3125"/>
                  <a:pt x="17509" y="3313"/>
                </a:cubicBezTo>
                <a:cubicBezTo>
                  <a:pt x="17470" y="3580"/>
                  <a:pt x="17436" y="4032"/>
                  <a:pt x="17433" y="4332"/>
                </a:cubicBezTo>
                <a:cubicBezTo>
                  <a:pt x="17430" y="4632"/>
                  <a:pt x="17463" y="4875"/>
                  <a:pt x="17509" y="4875"/>
                </a:cubicBezTo>
                <a:cubicBezTo>
                  <a:pt x="17555" y="4875"/>
                  <a:pt x="17588" y="4423"/>
                  <a:pt x="17585" y="3856"/>
                </a:cubicBezTo>
                <a:cubicBezTo>
                  <a:pt x="17583" y="3458"/>
                  <a:pt x="17579" y="3227"/>
                  <a:pt x="17568" y="3143"/>
                </a:cubicBezTo>
                <a:close/>
                <a:moveTo>
                  <a:pt x="14351" y="6098"/>
                </a:moveTo>
                <a:cubicBezTo>
                  <a:pt x="14306" y="6098"/>
                  <a:pt x="14245" y="6202"/>
                  <a:pt x="14217" y="6335"/>
                </a:cubicBezTo>
                <a:cubicBezTo>
                  <a:pt x="14189" y="6469"/>
                  <a:pt x="14200" y="6573"/>
                  <a:pt x="14246" y="6573"/>
                </a:cubicBezTo>
                <a:cubicBezTo>
                  <a:pt x="14292" y="6573"/>
                  <a:pt x="14352" y="6469"/>
                  <a:pt x="14381" y="6335"/>
                </a:cubicBezTo>
                <a:cubicBezTo>
                  <a:pt x="14409" y="6202"/>
                  <a:pt x="14397" y="6098"/>
                  <a:pt x="14351" y="6098"/>
                </a:cubicBezTo>
                <a:close/>
                <a:moveTo>
                  <a:pt x="15468" y="8509"/>
                </a:moveTo>
                <a:cubicBezTo>
                  <a:pt x="15344" y="8509"/>
                  <a:pt x="15269" y="8626"/>
                  <a:pt x="15299" y="8763"/>
                </a:cubicBezTo>
                <a:cubicBezTo>
                  <a:pt x="15327" y="8897"/>
                  <a:pt x="15405" y="9001"/>
                  <a:pt x="15468" y="9001"/>
                </a:cubicBezTo>
                <a:cubicBezTo>
                  <a:pt x="15532" y="9001"/>
                  <a:pt x="15604" y="8897"/>
                  <a:pt x="15632" y="8763"/>
                </a:cubicBezTo>
                <a:cubicBezTo>
                  <a:pt x="15661" y="8626"/>
                  <a:pt x="15593" y="8509"/>
                  <a:pt x="15468" y="8509"/>
                </a:cubicBezTo>
                <a:close/>
                <a:moveTo>
                  <a:pt x="14907" y="8526"/>
                </a:moveTo>
                <a:cubicBezTo>
                  <a:pt x="14829" y="8524"/>
                  <a:pt x="14742" y="8630"/>
                  <a:pt x="14714" y="8763"/>
                </a:cubicBezTo>
                <a:cubicBezTo>
                  <a:pt x="14649" y="9070"/>
                  <a:pt x="14761" y="9070"/>
                  <a:pt x="14924" y="8763"/>
                </a:cubicBezTo>
                <a:cubicBezTo>
                  <a:pt x="15032" y="8561"/>
                  <a:pt x="15028" y="8529"/>
                  <a:pt x="14907" y="8526"/>
                </a:cubicBezTo>
                <a:close/>
                <a:moveTo>
                  <a:pt x="15077" y="9969"/>
                </a:moveTo>
                <a:cubicBezTo>
                  <a:pt x="14999" y="9967"/>
                  <a:pt x="14912" y="10073"/>
                  <a:pt x="14884" y="10207"/>
                </a:cubicBezTo>
                <a:cubicBezTo>
                  <a:pt x="14818" y="10513"/>
                  <a:pt x="14925" y="10513"/>
                  <a:pt x="15088" y="10207"/>
                </a:cubicBezTo>
                <a:cubicBezTo>
                  <a:pt x="15196" y="10004"/>
                  <a:pt x="15198" y="9972"/>
                  <a:pt x="15077" y="9969"/>
                </a:cubicBezTo>
                <a:close/>
                <a:moveTo>
                  <a:pt x="14702" y="10461"/>
                </a:moveTo>
                <a:cubicBezTo>
                  <a:pt x="14656" y="10461"/>
                  <a:pt x="14546" y="10670"/>
                  <a:pt x="14463" y="10937"/>
                </a:cubicBezTo>
                <a:cubicBezTo>
                  <a:pt x="14379" y="11203"/>
                  <a:pt x="14352" y="11429"/>
                  <a:pt x="14398" y="11429"/>
                </a:cubicBezTo>
                <a:cubicBezTo>
                  <a:pt x="14444" y="11429"/>
                  <a:pt x="14549" y="11203"/>
                  <a:pt x="14632" y="10937"/>
                </a:cubicBezTo>
                <a:cubicBezTo>
                  <a:pt x="14715" y="10670"/>
                  <a:pt x="14748" y="10461"/>
                  <a:pt x="14702" y="10461"/>
                </a:cubicBezTo>
                <a:close/>
                <a:moveTo>
                  <a:pt x="20035" y="12737"/>
                </a:moveTo>
                <a:cubicBezTo>
                  <a:pt x="20007" y="12762"/>
                  <a:pt x="20008" y="12899"/>
                  <a:pt x="20053" y="13110"/>
                </a:cubicBezTo>
                <a:cubicBezTo>
                  <a:pt x="20083" y="13252"/>
                  <a:pt x="20144" y="13365"/>
                  <a:pt x="20193" y="13365"/>
                </a:cubicBezTo>
                <a:cubicBezTo>
                  <a:pt x="20248" y="13365"/>
                  <a:pt x="20241" y="13222"/>
                  <a:pt x="20176" y="12991"/>
                </a:cubicBezTo>
                <a:cubicBezTo>
                  <a:pt x="20118" y="12791"/>
                  <a:pt x="20064" y="12712"/>
                  <a:pt x="20035" y="12737"/>
                </a:cubicBezTo>
                <a:close/>
                <a:moveTo>
                  <a:pt x="17264" y="17117"/>
                </a:moveTo>
                <a:cubicBezTo>
                  <a:pt x="17221" y="17041"/>
                  <a:pt x="17164" y="17101"/>
                  <a:pt x="17135" y="17236"/>
                </a:cubicBezTo>
                <a:cubicBezTo>
                  <a:pt x="17106" y="17372"/>
                  <a:pt x="17139" y="17474"/>
                  <a:pt x="17211" y="17474"/>
                </a:cubicBezTo>
                <a:cubicBezTo>
                  <a:pt x="17357" y="17474"/>
                  <a:pt x="17379" y="17325"/>
                  <a:pt x="17264" y="17117"/>
                </a:cubicBezTo>
                <a:close/>
                <a:moveTo>
                  <a:pt x="2487" y="17355"/>
                </a:moveTo>
                <a:cubicBezTo>
                  <a:pt x="2352" y="17342"/>
                  <a:pt x="2219" y="17390"/>
                  <a:pt x="2194" y="17508"/>
                </a:cubicBezTo>
                <a:cubicBezTo>
                  <a:pt x="2169" y="17626"/>
                  <a:pt x="2310" y="17729"/>
                  <a:pt x="2504" y="17729"/>
                </a:cubicBezTo>
                <a:cubicBezTo>
                  <a:pt x="2698" y="17729"/>
                  <a:pt x="2832" y="17645"/>
                  <a:pt x="2802" y="17559"/>
                </a:cubicBezTo>
                <a:cubicBezTo>
                  <a:pt x="2760" y="17434"/>
                  <a:pt x="2621" y="17368"/>
                  <a:pt x="2487" y="1735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" name="pasted-image.png"/>
          <p:cNvPicPr>
            <a:picLocks noChangeAspect="1"/>
          </p:cNvPicPr>
          <p:nvPr/>
        </p:nvPicPr>
        <p:blipFill>
          <a:blip r:embed="rId6" cstate="print">
            <a:extLst/>
          </a:blip>
          <a:srcRect l="15640" t="1956" r="17314" b="1847"/>
          <a:stretch>
            <a:fillRect/>
          </a:stretch>
        </p:blipFill>
        <p:spPr>
          <a:xfrm>
            <a:off x="907860" y="2285992"/>
            <a:ext cx="887545" cy="11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9" h="21585" extrusionOk="0">
                <a:moveTo>
                  <a:pt x="19839" y="0"/>
                </a:moveTo>
                <a:cubicBezTo>
                  <a:pt x="19562" y="4"/>
                  <a:pt x="19021" y="89"/>
                  <a:pt x="18726" y="185"/>
                </a:cubicBezTo>
                <a:cubicBezTo>
                  <a:pt x="18263" y="337"/>
                  <a:pt x="17631" y="727"/>
                  <a:pt x="17443" y="981"/>
                </a:cubicBezTo>
                <a:cubicBezTo>
                  <a:pt x="17118" y="1420"/>
                  <a:pt x="16969" y="2833"/>
                  <a:pt x="17211" y="3208"/>
                </a:cubicBezTo>
                <a:cubicBezTo>
                  <a:pt x="17306" y="3354"/>
                  <a:pt x="17354" y="3473"/>
                  <a:pt x="17319" y="3473"/>
                </a:cubicBezTo>
                <a:cubicBezTo>
                  <a:pt x="17284" y="3473"/>
                  <a:pt x="17363" y="3632"/>
                  <a:pt x="17489" y="3831"/>
                </a:cubicBezTo>
                <a:cubicBezTo>
                  <a:pt x="17616" y="4029"/>
                  <a:pt x="17684" y="4218"/>
                  <a:pt x="17644" y="4250"/>
                </a:cubicBezTo>
                <a:cubicBezTo>
                  <a:pt x="17604" y="4282"/>
                  <a:pt x="17695" y="4412"/>
                  <a:pt x="17845" y="4540"/>
                </a:cubicBezTo>
                <a:cubicBezTo>
                  <a:pt x="17995" y="4668"/>
                  <a:pt x="18082" y="4774"/>
                  <a:pt x="18030" y="4774"/>
                </a:cubicBezTo>
                <a:cubicBezTo>
                  <a:pt x="17979" y="4774"/>
                  <a:pt x="17995" y="4832"/>
                  <a:pt x="18069" y="4904"/>
                </a:cubicBezTo>
                <a:cubicBezTo>
                  <a:pt x="18144" y="4975"/>
                  <a:pt x="18227" y="5128"/>
                  <a:pt x="18255" y="5243"/>
                </a:cubicBezTo>
                <a:cubicBezTo>
                  <a:pt x="18282" y="5358"/>
                  <a:pt x="18394" y="5530"/>
                  <a:pt x="18502" y="5626"/>
                </a:cubicBezTo>
                <a:cubicBezTo>
                  <a:pt x="18610" y="5721"/>
                  <a:pt x="18654" y="5798"/>
                  <a:pt x="18602" y="5798"/>
                </a:cubicBezTo>
                <a:cubicBezTo>
                  <a:pt x="18550" y="5798"/>
                  <a:pt x="18610" y="5881"/>
                  <a:pt x="18726" y="5983"/>
                </a:cubicBezTo>
                <a:cubicBezTo>
                  <a:pt x="18842" y="6086"/>
                  <a:pt x="18892" y="6175"/>
                  <a:pt x="18842" y="6175"/>
                </a:cubicBezTo>
                <a:cubicBezTo>
                  <a:pt x="18792" y="6175"/>
                  <a:pt x="18817" y="6234"/>
                  <a:pt x="18896" y="6310"/>
                </a:cubicBezTo>
                <a:cubicBezTo>
                  <a:pt x="18975" y="6386"/>
                  <a:pt x="19016" y="6510"/>
                  <a:pt x="18981" y="6582"/>
                </a:cubicBezTo>
                <a:cubicBezTo>
                  <a:pt x="18946" y="6654"/>
                  <a:pt x="19030" y="6800"/>
                  <a:pt x="19174" y="6909"/>
                </a:cubicBezTo>
                <a:cubicBezTo>
                  <a:pt x="19372" y="7056"/>
                  <a:pt x="19432" y="7192"/>
                  <a:pt x="19406" y="7451"/>
                </a:cubicBezTo>
                <a:cubicBezTo>
                  <a:pt x="19387" y="7647"/>
                  <a:pt x="19439" y="7850"/>
                  <a:pt x="19530" y="7932"/>
                </a:cubicBezTo>
                <a:cubicBezTo>
                  <a:pt x="19618" y="8012"/>
                  <a:pt x="19688" y="8228"/>
                  <a:pt x="19684" y="8407"/>
                </a:cubicBezTo>
                <a:cubicBezTo>
                  <a:pt x="19681" y="8587"/>
                  <a:pt x="19712" y="8876"/>
                  <a:pt x="19762" y="9049"/>
                </a:cubicBezTo>
                <a:cubicBezTo>
                  <a:pt x="19880" y="9460"/>
                  <a:pt x="19946" y="10384"/>
                  <a:pt x="19862" y="10492"/>
                </a:cubicBezTo>
                <a:cubicBezTo>
                  <a:pt x="19826" y="10539"/>
                  <a:pt x="19778" y="10764"/>
                  <a:pt x="19754" y="10992"/>
                </a:cubicBezTo>
                <a:cubicBezTo>
                  <a:pt x="19665" y="11822"/>
                  <a:pt x="18491" y="13147"/>
                  <a:pt x="17969" y="13015"/>
                </a:cubicBezTo>
                <a:cubicBezTo>
                  <a:pt x="17525" y="12903"/>
                  <a:pt x="16365" y="12783"/>
                  <a:pt x="15225" y="12731"/>
                </a:cubicBezTo>
                <a:cubicBezTo>
                  <a:pt x="13925" y="12672"/>
                  <a:pt x="12670" y="12817"/>
                  <a:pt x="11492" y="13157"/>
                </a:cubicBezTo>
                <a:cubicBezTo>
                  <a:pt x="9214" y="13814"/>
                  <a:pt x="7660" y="13959"/>
                  <a:pt x="6237" y="13656"/>
                </a:cubicBezTo>
                <a:cubicBezTo>
                  <a:pt x="5391" y="13477"/>
                  <a:pt x="4390" y="13537"/>
                  <a:pt x="3733" y="13804"/>
                </a:cubicBezTo>
                <a:cubicBezTo>
                  <a:pt x="3266" y="13994"/>
                  <a:pt x="2450" y="14584"/>
                  <a:pt x="2450" y="14730"/>
                </a:cubicBezTo>
                <a:cubicBezTo>
                  <a:pt x="2450" y="14853"/>
                  <a:pt x="1295" y="15533"/>
                  <a:pt x="564" y="15840"/>
                </a:cubicBezTo>
                <a:cubicBezTo>
                  <a:pt x="-43" y="16095"/>
                  <a:pt x="-87" y="16125"/>
                  <a:pt x="92" y="16253"/>
                </a:cubicBezTo>
                <a:cubicBezTo>
                  <a:pt x="304" y="16405"/>
                  <a:pt x="1262" y="16490"/>
                  <a:pt x="1491" y="16377"/>
                </a:cubicBezTo>
                <a:cubicBezTo>
                  <a:pt x="1569" y="16338"/>
                  <a:pt x="1673" y="16327"/>
                  <a:pt x="1723" y="16352"/>
                </a:cubicBezTo>
                <a:cubicBezTo>
                  <a:pt x="1773" y="16377"/>
                  <a:pt x="2232" y="16319"/>
                  <a:pt x="2743" y="16222"/>
                </a:cubicBezTo>
                <a:cubicBezTo>
                  <a:pt x="3255" y="16126"/>
                  <a:pt x="3973" y="16045"/>
                  <a:pt x="4335" y="16043"/>
                </a:cubicBezTo>
                <a:cubicBezTo>
                  <a:pt x="5113" y="16040"/>
                  <a:pt x="5468" y="16236"/>
                  <a:pt x="6183" y="17067"/>
                </a:cubicBezTo>
                <a:cubicBezTo>
                  <a:pt x="6426" y="17351"/>
                  <a:pt x="6706" y="17641"/>
                  <a:pt x="6809" y="17709"/>
                </a:cubicBezTo>
                <a:cubicBezTo>
                  <a:pt x="7078" y="17887"/>
                  <a:pt x="7040" y="18079"/>
                  <a:pt x="6716" y="18178"/>
                </a:cubicBezTo>
                <a:cubicBezTo>
                  <a:pt x="6561" y="18225"/>
                  <a:pt x="6286" y="18410"/>
                  <a:pt x="6105" y="18591"/>
                </a:cubicBezTo>
                <a:cubicBezTo>
                  <a:pt x="5840" y="18856"/>
                  <a:pt x="5783" y="19014"/>
                  <a:pt x="5781" y="19411"/>
                </a:cubicBezTo>
                <a:cubicBezTo>
                  <a:pt x="5777" y="19960"/>
                  <a:pt x="5590" y="20105"/>
                  <a:pt x="5448" y="19670"/>
                </a:cubicBezTo>
                <a:cubicBezTo>
                  <a:pt x="5358" y="19393"/>
                  <a:pt x="4386" y="18527"/>
                  <a:pt x="4119" y="18486"/>
                </a:cubicBezTo>
                <a:cubicBezTo>
                  <a:pt x="3953" y="18461"/>
                  <a:pt x="3754" y="18892"/>
                  <a:pt x="3787" y="19208"/>
                </a:cubicBezTo>
                <a:cubicBezTo>
                  <a:pt x="3803" y="19368"/>
                  <a:pt x="3877" y="19430"/>
                  <a:pt x="4011" y="19411"/>
                </a:cubicBezTo>
                <a:cubicBezTo>
                  <a:pt x="4117" y="19396"/>
                  <a:pt x="4229" y="19446"/>
                  <a:pt x="4266" y="19522"/>
                </a:cubicBezTo>
                <a:cubicBezTo>
                  <a:pt x="4302" y="19598"/>
                  <a:pt x="4407" y="19640"/>
                  <a:pt x="4490" y="19615"/>
                </a:cubicBezTo>
                <a:cubicBezTo>
                  <a:pt x="4573" y="19589"/>
                  <a:pt x="4785" y="19672"/>
                  <a:pt x="4969" y="19800"/>
                </a:cubicBezTo>
                <a:cubicBezTo>
                  <a:pt x="5366" y="20074"/>
                  <a:pt x="5284" y="20182"/>
                  <a:pt x="4513" y="20423"/>
                </a:cubicBezTo>
                <a:cubicBezTo>
                  <a:pt x="4152" y="20536"/>
                  <a:pt x="4021" y="20636"/>
                  <a:pt x="4011" y="20787"/>
                </a:cubicBezTo>
                <a:cubicBezTo>
                  <a:pt x="3994" y="21043"/>
                  <a:pt x="4184" y="21103"/>
                  <a:pt x="4683" y="21003"/>
                </a:cubicBezTo>
                <a:cubicBezTo>
                  <a:pt x="5244" y="20890"/>
                  <a:pt x="6120" y="20988"/>
                  <a:pt x="6121" y="21163"/>
                </a:cubicBezTo>
                <a:cubicBezTo>
                  <a:pt x="6121" y="21240"/>
                  <a:pt x="6232" y="21303"/>
                  <a:pt x="6360" y="21305"/>
                </a:cubicBezTo>
                <a:cubicBezTo>
                  <a:pt x="6488" y="21307"/>
                  <a:pt x="6644" y="21336"/>
                  <a:pt x="6708" y="21367"/>
                </a:cubicBezTo>
                <a:cubicBezTo>
                  <a:pt x="6772" y="21398"/>
                  <a:pt x="7178" y="21420"/>
                  <a:pt x="7612" y="21422"/>
                </a:cubicBezTo>
                <a:cubicBezTo>
                  <a:pt x="8047" y="21424"/>
                  <a:pt x="8559" y="21457"/>
                  <a:pt x="8748" y="21490"/>
                </a:cubicBezTo>
                <a:cubicBezTo>
                  <a:pt x="8938" y="21523"/>
                  <a:pt x="9162" y="21518"/>
                  <a:pt x="9243" y="21478"/>
                </a:cubicBezTo>
                <a:cubicBezTo>
                  <a:pt x="9398" y="21401"/>
                  <a:pt x="10064" y="21347"/>
                  <a:pt x="10982" y="21348"/>
                </a:cubicBezTo>
                <a:cubicBezTo>
                  <a:pt x="11363" y="21348"/>
                  <a:pt x="11544" y="21308"/>
                  <a:pt x="11593" y="21206"/>
                </a:cubicBezTo>
                <a:cubicBezTo>
                  <a:pt x="11640" y="21108"/>
                  <a:pt x="11748" y="21083"/>
                  <a:pt x="11933" y="21120"/>
                </a:cubicBezTo>
                <a:cubicBezTo>
                  <a:pt x="12082" y="21150"/>
                  <a:pt x="12281" y="21183"/>
                  <a:pt x="12373" y="21194"/>
                </a:cubicBezTo>
                <a:cubicBezTo>
                  <a:pt x="12466" y="21205"/>
                  <a:pt x="12606" y="21250"/>
                  <a:pt x="12690" y="21293"/>
                </a:cubicBezTo>
                <a:cubicBezTo>
                  <a:pt x="12774" y="21335"/>
                  <a:pt x="13026" y="21357"/>
                  <a:pt x="13246" y="21348"/>
                </a:cubicBezTo>
                <a:cubicBezTo>
                  <a:pt x="14056" y="21315"/>
                  <a:pt x="14184" y="21319"/>
                  <a:pt x="14545" y="21379"/>
                </a:cubicBezTo>
                <a:cubicBezTo>
                  <a:pt x="14747" y="21412"/>
                  <a:pt x="15036" y="21479"/>
                  <a:pt x="15186" y="21527"/>
                </a:cubicBezTo>
                <a:cubicBezTo>
                  <a:pt x="15337" y="21575"/>
                  <a:pt x="15525" y="21599"/>
                  <a:pt x="15611" y="21576"/>
                </a:cubicBezTo>
                <a:cubicBezTo>
                  <a:pt x="15698" y="21554"/>
                  <a:pt x="15912" y="21507"/>
                  <a:pt x="16083" y="21478"/>
                </a:cubicBezTo>
                <a:cubicBezTo>
                  <a:pt x="16253" y="21448"/>
                  <a:pt x="16466" y="21398"/>
                  <a:pt x="16562" y="21367"/>
                </a:cubicBezTo>
                <a:cubicBezTo>
                  <a:pt x="16822" y="21282"/>
                  <a:pt x="17325" y="21245"/>
                  <a:pt x="18432" y="21225"/>
                </a:cubicBezTo>
                <a:cubicBezTo>
                  <a:pt x="19266" y="21210"/>
                  <a:pt x="19482" y="21172"/>
                  <a:pt x="19762" y="20996"/>
                </a:cubicBezTo>
                <a:cubicBezTo>
                  <a:pt x="19945" y="20881"/>
                  <a:pt x="20235" y="20789"/>
                  <a:pt x="20403" y="20787"/>
                </a:cubicBezTo>
                <a:lnTo>
                  <a:pt x="20705" y="20781"/>
                </a:lnTo>
                <a:lnTo>
                  <a:pt x="20372" y="20639"/>
                </a:lnTo>
                <a:cubicBezTo>
                  <a:pt x="20189" y="20560"/>
                  <a:pt x="19904" y="20478"/>
                  <a:pt x="19738" y="20454"/>
                </a:cubicBezTo>
                <a:cubicBezTo>
                  <a:pt x="19253" y="20383"/>
                  <a:pt x="19230" y="20326"/>
                  <a:pt x="19538" y="20003"/>
                </a:cubicBezTo>
                <a:cubicBezTo>
                  <a:pt x="19969" y="19552"/>
                  <a:pt x="19913" y="19275"/>
                  <a:pt x="19244" y="18542"/>
                </a:cubicBezTo>
                <a:cubicBezTo>
                  <a:pt x="18922" y="18189"/>
                  <a:pt x="18699" y="17900"/>
                  <a:pt x="18741" y="17900"/>
                </a:cubicBezTo>
                <a:cubicBezTo>
                  <a:pt x="18784" y="17900"/>
                  <a:pt x="18723" y="17820"/>
                  <a:pt x="18610" y="17721"/>
                </a:cubicBezTo>
                <a:cubicBezTo>
                  <a:pt x="18498" y="17622"/>
                  <a:pt x="18439" y="17501"/>
                  <a:pt x="18479" y="17450"/>
                </a:cubicBezTo>
                <a:cubicBezTo>
                  <a:pt x="18518" y="17399"/>
                  <a:pt x="18498" y="17328"/>
                  <a:pt x="18432" y="17296"/>
                </a:cubicBezTo>
                <a:cubicBezTo>
                  <a:pt x="18352" y="17256"/>
                  <a:pt x="18350" y="17184"/>
                  <a:pt x="18432" y="17061"/>
                </a:cubicBezTo>
                <a:cubicBezTo>
                  <a:pt x="18499" y="16962"/>
                  <a:pt x="18527" y="16876"/>
                  <a:pt x="18494" y="16876"/>
                </a:cubicBezTo>
                <a:cubicBezTo>
                  <a:pt x="18461" y="16876"/>
                  <a:pt x="18546" y="16711"/>
                  <a:pt x="18680" y="16506"/>
                </a:cubicBezTo>
                <a:cubicBezTo>
                  <a:pt x="18813" y="16301"/>
                  <a:pt x="18973" y="16136"/>
                  <a:pt x="19035" y="16136"/>
                </a:cubicBezTo>
                <a:cubicBezTo>
                  <a:pt x="19097" y="16136"/>
                  <a:pt x="19138" y="16041"/>
                  <a:pt x="19120" y="15926"/>
                </a:cubicBezTo>
                <a:cubicBezTo>
                  <a:pt x="19103" y="15811"/>
                  <a:pt x="19151" y="15620"/>
                  <a:pt x="19228" y="15507"/>
                </a:cubicBezTo>
                <a:cubicBezTo>
                  <a:pt x="19306" y="15394"/>
                  <a:pt x="19389" y="15122"/>
                  <a:pt x="19414" y="14902"/>
                </a:cubicBezTo>
                <a:cubicBezTo>
                  <a:pt x="19439" y="14683"/>
                  <a:pt x="19462" y="14487"/>
                  <a:pt x="19468" y="14464"/>
                </a:cubicBezTo>
                <a:cubicBezTo>
                  <a:pt x="19474" y="14441"/>
                  <a:pt x="19546" y="14471"/>
                  <a:pt x="19623" y="14532"/>
                </a:cubicBezTo>
                <a:cubicBezTo>
                  <a:pt x="19840" y="14706"/>
                  <a:pt x="19966" y="14665"/>
                  <a:pt x="19831" y="14464"/>
                </a:cubicBezTo>
                <a:cubicBezTo>
                  <a:pt x="19691" y="14255"/>
                  <a:pt x="19849" y="14128"/>
                  <a:pt x="20140" y="14218"/>
                </a:cubicBezTo>
                <a:cubicBezTo>
                  <a:pt x="20285" y="14262"/>
                  <a:pt x="20317" y="14223"/>
                  <a:pt x="20272" y="14033"/>
                </a:cubicBezTo>
                <a:cubicBezTo>
                  <a:pt x="20228" y="13848"/>
                  <a:pt x="20267" y="13776"/>
                  <a:pt x="20457" y="13718"/>
                </a:cubicBezTo>
                <a:cubicBezTo>
                  <a:pt x="20682" y="13650"/>
                  <a:pt x="21038" y="13105"/>
                  <a:pt x="20983" y="12910"/>
                </a:cubicBezTo>
                <a:cubicBezTo>
                  <a:pt x="20971" y="12867"/>
                  <a:pt x="20997" y="12761"/>
                  <a:pt x="21045" y="12676"/>
                </a:cubicBezTo>
                <a:cubicBezTo>
                  <a:pt x="21092" y="12590"/>
                  <a:pt x="21075" y="12434"/>
                  <a:pt x="21006" y="12330"/>
                </a:cubicBezTo>
                <a:cubicBezTo>
                  <a:pt x="20903" y="12177"/>
                  <a:pt x="20921" y="12118"/>
                  <a:pt x="21114" y="12010"/>
                </a:cubicBezTo>
                <a:cubicBezTo>
                  <a:pt x="21245" y="11937"/>
                  <a:pt x="21387" y="11774"/>
                  <a:pt x="21423" y="11652"/>
                </a:cubicBezTo>
                <a:cubicBezTo>
                  <a:pt x="21478" y="11465"/>
                  <a:pt x="21504" y="10911"/>
                  <a:pt x="21508" y="10344"/>
                </a:cubicBezTo>
                <a:cubicBezTo>
                  <a:pt x="21513" y="9778"/>
                  <a:pt x="21491" y="9202"/>
                  <a:pt x="21439" y="8975"/>
                </a:cubicBezTo>
                <a:cubicBezTo>
                  <a:pt x="21385" y="8740"/>
                  <a:pt x="21316" y="8363"/>
                  <a:pt x="21284" y="8142"/>
                </a:cubicBezTo>
                <a:cubicBezTo>
                  <a:pt x="21252" y="7921"/>
                  <a:pt x="21103" y="7543"/>
                  <a:pt x="20952" y="7303"/>
                </a:cubicBezTo>
                <a:cubicBezTo>
                  <a:pt x="20800" y="7063"/>
                  <a:pt x="20642" y="6731"/>
                  <a:pt x="20596" y="6563"/>
                </a:cubicBezTo>
                <a:cubicBezTo>
                  <a:pt x="20551" y="6395"/>
                  <a:pt x="20394" y="6148"/>
                  <a:pt x="20249" y="6008"/>
                </a:cubicBezTo>
                <a:cubicBezTo>
                  <a:pt x="20103" y="5868"/>
                  <a:pt x="19944" y="5642"/>
                  <a:pt x="19901" y="5502"/>
                </a:cubicBezTo>
                <a:cubicBezTo>
                  <a:pt x="19858" y="5362"/>
                  <a:pt x="19675" y="5103"/>
                  <a:pt x="19483" y="4929"/>
                </a:cubicBezTo>
                <a:cubicBezTo>
                  <a:pt x="19292" y="4754"/>
                  <a:pt x="19128" y="4572"/>
                  <a:pt x="19128" y="4521"/>
                </a:cubicBezTo>
                <a:cubicBezTo>
                  <a:pt x="19128" y="4471"/>
                  <a:pt x="18988" y="4181"/>
                  <a:pt x="18819" y="3880"/>
                </a:cubicBezTo>
                <a:cubicBezTo>
                  <a:pt x="18237" y="2848"/>
                  <a:pt x="18164" y="2211"/>
                  <a:pt x="18541" y="1622"/>
                </a:cubicBezTo>
                <a:cubicBezTo>
                  <a:pt x="18764" y="1273"/>
                  <a:pt x="19348" y="847"/>
                  <a:pt x="19561" y="876"/>
                </a:cubicBezTo>
                <a:cubicBezTo>
                  <a:pt x="19613" y="883"/>
                  <a:pt x="19683" y="881"/>
                  <a:pt x="19715" y="870"/>
                </a:cubicBezTo>
                <a:cubicBezTo>
                  <a:pt x="19747" y="859"/>
                  <a:pt x="20032" y="830"/>
                  <a:pt x="20349" y="808"/>
                </a:cubicBezTo>
                <a:cubicBezTo>
                  <a:pt x="20666" y="787"/>
                  <a:pt x="20952" y="746"/>
                  <a:pt x="20983" y="722"/>
                </a:cubicBezTo>
                <a:cubicBezTo>
                  <a:pt x="21134" y="601"/>
                  <a:pt x="20734" y="206"/>
                  <a:pt x="20411" y="154"/>
                </a:cubicBezTo>
                <a:cubicBezTo>
                  <a:pt x="20216" y="123"/>
                  <a:pt x="20039" y="63"/>
                  <a:pt x="20009" y="25"/>
                </a:cubicBezTo>
                <a:cubicBezTo>
                  <a:pt x="19995" y="7"/>
                  <a:pt x="19931" y="-1"/>
                  <a:pt x="19839" y="0"/>
                </a:cubicBezTo>
                <a:close/>
                <a:moveTo>
                  <a:pt x="6577" y="6094"/>
                </a:moveTo>
                <a:cubicBezTo>
                  <a:pt x="6492" y="6109"/>
                  <a:pt x="6408" y="6123"/>
                  <a:pt x="6306" y="6125"/>
                </a:cubicBezTo>
                <a:cubicBezTo>
                  <a:pt x="6115" y="6129"/>
                  <a:pt x="6018" y="6121"/>
                  <a:pt x="5943" y="6107"/>
                </a:cubicBezTo>
                <a:cubicBezTo>
                  <a:pt x="5943" y="6110"/>
                  <a:pt x="5951" y="6115"/>
                  <a:pt x="5951" y="6119"/>
                </a:cubicBezTo>
                <a:cubicBezTo>
                  <a:pt x="5951" y="6282"/>
                  <a:pt x="6026" y="6355"/>
                  <a:pt x="6213" y="6384"/>
                </a:cubicBezTo>
                <a:cubicBezTo>
                  <a:pt x="6271" y="6393"/>
                  <a:pt x="6281" y="6400"/>
                  <a:pt x="6329" y="6409"/>
                </a:cubicBezTo>
                <a:cubicBezTo>
                  <a:pt x="6297" y="6394"/>
                  <a:pt x="6261" y="6390"/>
                  <a:pt x="6237" y="6360"/>
                </a:cubicBezTo>
                <a:cubicBezTo>
                  <a:pt x="6111" y="6197"/>
                  <a:pt x="6302" y="6054"/>
                  <a:pt x="6484" y="6175"/>
                </a:cubicBezTo>
                <a:cubicBezTo>
                  <a:pt x="6493" y="6180"/>
                  <a:pt x="6492" y="6193"/>
                  <a:pt x="6499" y="6199"/>
                </a:cubicBezTo>
                <a:cubicBezTo>
                  <a:pt x="6516" y="6161"/>
                  <a:pt x="6540" y="6124"/>
                  <a:pt x="6577" y="6094"/>
                </a:cubicBezTo>
                <a:close/>
                <a:moveTo>
                  <a:pt x="6507" y="6403"/>
                </a:moveTo>
                <a:cubicBezTo>
                  <a:pt x="6490" y="6411"/>
                  <a:pt x="6472" y="6424"/>
                  <a:pt x="6453" y="6427"/>
                </a:cubicBezTo>
                <a:cubicBezTo>
                  <a:pt x="6465" y="6430"/>
                  <a:pt x="6510" y="6438"/>
                  <a:pt x="6515" y="6440"/>
                </a:cubicBezTo>
                <a:cubicBezTo>
                  <a:pt x="6521" y="6442"/>
                  <a:pt x="6506" y="6410"/>
                  <a:pt x="6507" y="6403"/>
                </a:cubicBezTo>
                <a:close/>
                <a:moveTo>
                  <a:pt x="13076" y="6452"/>
                </a:moveTo>
                <a:cubicBezTo>
                  <a:pt x="12972" y="6452"/>
                  <a:pt x="12883" y="6592"/>
                  <a:pt x="12876" y="6717"/>
                </a:cubicBezTo>
                <a:cubicBezTo>
                  <a:pt x="12877" y="6719"/>
                  <a:pt x="12882" y="6722"/>
                  <a:pt x="12883" y="6723"/>
                </a:cubicBezTo>
                <a:cubicBezTo>
                  <a:pt x="12904" y="6750"/>
                  <a:pt x="12909" y="6776"/>
                  <a:pt x="12899" y="6804"/>
                </a:cubicBezTo>
                <a:cubicBezTo>
                  <a:pt x="12904" y="6818"/>
                  <a:pt x="12897" y="6835"/>
                  <a:pt x="12906" y="6847"/>
                </a:cubicBezTo>
                <a:cubicBezTo>
                  <a:pt x="12956" y="6910"/>
                  <a:pt x="13021" y="6885"/>
                  <a:pt x="13076" y="6773"/>
                </a:cubicBezTo>
                <a:cubicBezTo>
                  <a:pt x="13198" y="6524"/>
                  <a:pt x="13198" y="6452"/>
                  <a:pt x="13076" y="6452"/>
                </a:cubicBezTo>
                <a:close/>
                <a:moveTo>
                  <a:pt x="12798" y="7414"/>
                </a:moveTo>
                <a:cubicBezTo>
                  <a:pt x="12777" y="7408"/>
                  <a:pt x="12745" y="7411"/>
                  <a:pt x="12713" y="7427"/>
                </a:cubicBezTo>
                <a:cubicBezTo>
                  <a:pt x="12649" y="7458"/>
                  <a:pt x="12597" y="7530"/>
                  <a:pt x="12597" y="7581"/>
                </a:cubicBezTo>
                <a:cubicBezTo>
                  <a:pt x="12597" y="7632"/>
                  <a:pt x="12649" y="7643"/>
                  <a:pt x="12713" y="7612"/>
                </a:cubicBezTo>
                <a:cubicBezTo>
                  <a:pt x="12777" y="7580"/>
                  <a:pt x="12829" y="7515"/>
                  <a:pt x="12829" y="7464"/>
                </a:cubicBezTo>
                <a:cubicBezTo>
                  <a:pt x="12829" y="7438"/>
                  <a:pt x="12819" y="7421"/>
                  <a:pt x="12798" y="7414"/>
                </a:cubicBezTo>
                <a:close/>
                <a:moveTo>
                  <a:pt x="5309" y="7895"/>
                </a:moveTo>
                <a:cubicBezTo>
                  <a:pt x="5156" y="7895"/>
                  <a:pt x="5063" y="7968"/>
                  <a:pt x="5039" y="8105"/>
                </a:cubicBezTo>
                <a:cubicBezTo>
                  <a:pt x="5008" y="8277"/>
                  <a:pt x="5057" y="8315"/>
                  <a:pt x="5309" y="8315"/>
                </a:cubicBezTo>
                <a:cubicBezTo>
                  <a:pt x="5562" y="8315"/>
                  <a:pt x="5610" y="8277"/>
                  <a:pt x="5580" y="8105"/>
                </a:cubicBezTo>
                <a:cubicBezTo>
                  <a:pt x="5555" y="7968"/>
                  <a:pt x="5462" y="7895"/>
                  <a:pt x="5309" y="7895"/>
                </a:cubicBezTo>
                <a:close/>
                <a:moveTo>
                  <a:pt x="13100" y="8975"/>
                </a:moveTo>
                <a:cubicBezTo>
                  <a:pt x="12995" y="8982"/>
                  <a:pt x="12880" y="9067"/>
                  <a:pt x="12852" y="9222"/>
                </a:cubicBezTo>
                <a:cubicBezTo>
                  <a:pt x="12824" y="9380"/>
                  <a:pt x="12878" y="9431"/>
                  <a:pt x="13061" y="9431"/>
                </a:cubicBezTo>
                <a:cubicBezTo>
                  <a:pt x="13243" y="9431"/>
                  <a:pt x="13301" y="9371"/>
                  <a:pt x="13301" y="9191"/>
                </a:cubicBezTo>
                <a:cubicBezTo>
                  <a:pt x="13301" y="9038"/>
                  <a:pt x="13204" y="8968"/>
                  <a:pt x="13100" y="8975"/>
                </a:cubicBezTo>
                <a:close/>
                <a:moveTo>
                  <a:pt x="2813" y="18011"/>
                </a:moveTo>
                <a:cubicBezTo>
                  <a:pt x="2762" y="18016"/>
                  <a:pt x="2717" y="18041"/>
                  <a:pt x="2674" y="18104"/>
                </a:cubicBezTo>
                <a:cubicBezTo>
                  <a:pt x="2598" y="18212"/>
                  <a:pt x="2426" y="18247"/>
                  <a:pt x="2048" y="18227"/>
                </a:cubicBezTo>
                <a:cubicBezTo>
                  <a:pt x="1686" y="18208"/>
                  <a:pt x="1512" y="18234"/>
                  <a:pt x="1468" y="18326"/>
                </a:cubicBezTo>
                <a:cubicBezTo>
                  <a:pt x="1414" y="18438"/>
                  <a:pt x="1752" y="18580"/>
                  <a:pt x="2117" y="18597"/>
                </a:cubicBezTo>
                <a:cubicBezTo>
                  <a:pt x="2160" y="18599"/>
                  <a:pt x="2226" y="18628"/>
                  <a:pt x="2264" y="18659"/>
                </a:cubicBezTo>
                <a:cubicBezTo>
                  <a:pt x="2303" y="18690"/>
                  <a:pt x="2472" y="18707"/>
                  <a:pt x="2643" y="18702"/>
                </a:cubicBezTo>
                <a:cubicBezTo>
                  <a:pt x="2877" y="18695"/>
                  <a:pt x="2981" y="18633"/>
                  <a:pt x="3045" y="18443"/>
                </a:cubicBezTo>
                <a:cubicBezTo>
                  <a:pt x="3123" y="18209"/>
                  <a:pt x="2966" y="17997"/>
                  <a:pt x="2813" y="18011"/>
                </a:cubicBezTo>
                <a:close/>
                <a:moveTo>
                  <a:pt x="3493" y="18276"/>
                </a:moveTo>
                <a:cubicBezTo>
                  <a:pt x="3425" y="18276"/>
                  <a:pt x="3399" y="18318"/>
                  <a:pt x="3439" y="18369"/>
                </a:cubicBezTo>
                <a:cubicBezTo>
                  <a:pt x="3479" y="18420"/>
                  <a:pt x="3534" y="18461"/>
                  <a:pt x="3563" y="18461"/>
                </a:cubicBezTo>
                <a:cubicBezTo>
                  <a:pt x="3591" y="18461"/>
                  <a:pt x="3617" y="18420"/>
                  <a:pt x="3617" y="18369"/>
                </a:cubicBezTo>
                <a:cubicBezTo>
                  <a:pt x="3617" y="18318"/>
                  <a:pt x="3561" y="18276"/>
                  <a:pt x="3493" y="18276"/>
                </a:cubicBezTo>
                <a:close/>
                <a:moveTo>
                  <a:pt x="3253" y="19177"/>
                </a:moveTo>
                <a:cubicBezTo>
                  <a:pt x="3053" y="19149"/>
                  <a:pt x="2812" y="19224"/>
                  <a:pt x="2658" y="19374"/>
                </a:cubicBezTo>
                <a:cubicBezTo>
                  <a:pt x="2531" y="19499"/>
                  <a:pt x="2540" y="19512"/>
                  <a:pt x="2712" y="19461"/>
                </a:cubicBezTo>
                <a:cubicBezTo>
                  <a:pt x="2850" y="19420"/>
                  <a:pt x="2955" y="19462"/>
                  <a:pt x="3045" y="19596"/>
                </a:cubicBezTo>
                <a:lnTo>
                  <a:pt x="3176" y="19794"/>
                </a:lnTo>
                <a:lnTo>
                  <a:pt x="3393" y="19572"/>
                </a:lnTo>
                <a:cubicBezTo>
                  <a:pt x="3583" y="19373"/>
                  <a:pt x="3588" y="19333"/>
                  <a:pt x="3431" y="19239"/>
                </a:cubicBezTo>
                <a:cubicBezTo>
                  <a:pt x="3378" y="19206"/>
                  <a:pt x="3320" y="19186"/>
                  <a:pt x="3253" y="1917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" name="pasted-image.png"/>
          <p:cNvPicPr>
            <a:picLocks noChangeAspect="1"/>
          </p:cNvPicPr>
          <p:nvPr/>
        </p:nvPicPr>
        <p:blipFill>
          <a:blip r:embed="rId7" cstate="print">
            <a:extLst/>
          </a:blip>
          <a:srcRect l="4347" t="7160" r="2618" b="6783"/>
          <a:stretch>
            <a:fillRect/>
          </a:stretch>
        </p:blipFill>
        <p:spPr>
          <a:xfrm>
            <a:off x="1265050" y="3000372"/>
            <a:ext cx="858824" cy="4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5" h="21551" extrusionOk="0">
                <a:moveTo>
                  <a:pt x="15467" y="8"/>
                </a:moveTo>
                <a:cubicBezTo>
                  <a:pt x="14372" y="59"/>
                  <a:pt x="13168" y="385"/>
                  <a:pt x="12161" y="947"/>
                </a:cubicBezTo>
                <a:cubicBezTo>
                  <a:pt x="11331" y="1411"/>
                  <a:pt x="10198" y="2038"/>
                  <a:pt x="9644" y="2336"/>
                </a:cubicBezTo>
                <a:cubicBezTo>
                  <a:pt x="9091" y="2634"/>
                  <a:pt x="7980" y="3241"/>
                  <a:pt x="7177" y="3697"/>
                </a:cubicBezTo>
                <a:cubicBezTo>
                  <a:pt x="5270" y="4777"/>
                  <a:pt x="4429" y="4988"/>
                  <a:pt x="4110" y="4468"/>
                </a:cubicBezTo>
                <a:cubicBezTo>
                  <a:pt x="3906" y="4135"/>
                  <a:pt x="3776" y="4159"/>
                  <a:pt x="3426" y="4608"/>
                </a:cubicBezTo>
                <a:cubicBezTo>
                  <a:pt x="3088" y="5044"/>
                  <a:pt x="2945" y="5084"/>
                  <a:pt x="2756" y="4777"/>
                </a:cubicBezTo>
                <a:cubicBezTo>
                  <a:pt x="2584" y="4496"/>
                  <a:pt x="2511" y="4497"/>
                  <a:pt x="2496" y="4762"/>
                </a:cubicBezTo>
                <a:cubicBezTo>
                  <a:pt x="2484" y="4966"/>
                  <a:pt x="2465" y="5258"/>
                  <a:pt x="2453" y="5422"/>
                </a:cubicBezTo>
                <a:cubicBezTo>
                  <a:pt x="2442" y="5586"/>
                  <a:pt x="2111" y="6373"/>
                  <a:pt x="1713" y="7161"/>
                </a:cubicBezTo>
                <a:cubicBezTo>
                  <a:pt x="1018" y="8537"/>
                  <a:pt x="0" y="12089"/>
                  <a:pt x="0" y="13150"/>
                </a:cubicBezTo>
                <a:cubicBezTo>
                  <a:pt x="0" y="14387"/>
                  <a:pt x="2320" y="13822"/>
                  <a:pt x="3814" y="12224"/>
                </a:cubicBezTo>
                <a:cubicBezTo>
                  <a:pt x="4570" y="11416"/>
                  <a:pt x="4712" y="11367"/>
                  <a:pt x="5351" y="11705"/>
                </a:cubicBezTo>
                <a:cubicBezTo>
                  <a:pt x="5737" y="11910"/>
                  <a:pt x="6268" y="12478"/>
                  <a:pt x="6535" y="12968"/>
                </a:cubicBezTo>
                <a:cubicBezTo>
                  <a:pt x="7013" y="13843"/>
                  <a:pt x="7023" y="13900"/>
                  <a:pt x="6902" y="16292"/>
                </a:cubicBezTo>
                <a:cubicBezTo>
                  <a:pt x="6801" y="18277"/>
                  <a:pt x="6702" y="18837"/>
                  <a:pt x="6380" y="19350"/>
                </a:cubicBezTo>
                <a:cubicBezTo>
                  <a:pt x="5971" y="20001"/>
                  <a:pt x="5585" y="19983"/>
                  <a:pt x="5661" y="19322"/>
                </a:cubicBezTo>
                <a:cubicBezTo>
                  <a:pt x="5686" y="19100"/>
                  <a:pt x="5526" y="19178"/>
                  <a:pt x="5273" y="19504"/>
                </a:cubicBezTo>
                <a:cubicBezTo>
                  <a:pt x="4906" y="19977"/>
                  <a:pt x="4748" y="20005"/>
                  <a:pt x="4279" y="19672"/>
                </a:cubicBezTo>
                <a:cubicBezTo>
                  <a:pt x="3519" y="19132"/>
                  <a:pt x="2648" y="19114"/>
                  <a:pt x="2030" y="19616"/>
                </a:cubicBezTo>
                <a:cubicBezTo>
                  <a:pt x="1120" y="20357"/>
                  <a:pt x="1618" y="20714"/>
                  <a:pt x="3250" y="20500"/>
                </a:cubicBezTo>
                <a:cubicBezTo>
                  <a:pt x="4384" y="20351"/>
                  <a:pt x="4854" y="20417"/>
                  <a:pt x="5069" y="20738"/>
                </a:cubicBezTo>
                <a:cubicBezTo>
                  <a:pt x="5247" y="21005"/>
                  <a:pt x="5702" y="21135"/>
                  <a:pt x="6246" y="21075"/>
                </a:cubicBezTo>
                <a:cubicBezTo>
                  <a:pt x="8178" y="20861"/>
                  <a:pt x="10522" y="20926"/>
                  <a:pt x="11237" y="21215"/>
                </a:cubicBezTo>
                <a:cubicBezTo>
                  <a:pt x="11795" y="21440"/>
                  <a:pt x="12174" y="21556"/>
                  <a:pt x="12408" y="21552"/>
                </a:cubicBezTo>
                <a:cubicBezTo>
                  <a:pt x="12641" y="21547"/>
                  <a:pt x="12728" y="21421"/>
                  <a:pt x="12704" y="21187"/>
                </a:cubicBezTo>
                <a:cubicBezTo>
                  <a:pt x="12673" y="20883"/>
                  <a:pt x="12987" y="20794"/>
                  <a:pt x="13895" y="20836"/>
                </a:cubicBezTo>
                <a:cubicBezTo>
                  <a:pt x="14573" y="20868"/>
                  <a:pt x="15175" y="20985"/>
                  <a:pt x="15228" y="21089"/>
                </a:cubicBezTo>
                <a:cubicBezTo>
                  <a:pt x="15386" y="21399"/>
                  <a:pt x="16717" y="21305"/>
                  <a:pt x="17195" y="20949"/>
                </a:cubicBezTo>
                <a:cubicBezTo>
                  <a:pt x="17439" y="20766"/>
                  <a:pt x="17740" y="20728"/>
                  <a:pt x="17864" y="20864"/>
                </a:cubicBezTo>
                <a:cubicBezTo>
                  <a:pt x="18219" y="21255"/>
                  <a:pt x="19825" y="20943"/>
                  <a:pt x="19747" y="20500"/>
                </a:cubicBezTo>
                <a:cubicBezTo>
                  <a:pt x="19710" y="20291"/>
                  <a:pt x="19854" y="19182"/>
                  <a:pt x="20071" y="18045"/>
                </a:cubicBezTo>
                <a:cubicBezTo>
                  <a:pt x="20530" y="15634"/>
                  <a:pt x="20557" y="14919"/>
                  <a:pt x="20212" y="14356"/>
                </a:cubicBezTo>
                <a:cubicBezTo>
                  <a:pt x="19667" y="13467"/>
                  <a:pt x="20146" y="10906"/>
                  <a:pt x="21121" y="9489"/>
                </a:cubicBezTo>
                <a:cubicBezTo>
                  <a:pt x="21564" y="8846"/>
                  <a:pt x="21600" y="8648"/>
                  <a:pt x="21467" y="7736"/>
                </a:cubicBezTo>
                <a:cubicBezTo>
                  <a:pt x="21056" y="4923"/>
                  <a:pt x="19665" y="1994"/>
                  <a:pt x="18118" y="667"/>
                </a:cubicBezTo>
                <a:cubicBezTo>
                  <a:pt x="17549" y="179"/>
                  <a:pt x="16563" y="-44"/>
                  <a:pt x="15467" y="8"/>
                </a:cubicBezTo>
                <a:close/>
                <a:moveTo>
                  <a:pt x="15129" y="11818"/>
                </a:moveTo>
                <a:cubicBezTo>
                  <a:pt x="15304" y="11816"/>
                  <a:pt x="15415" y="11884"/>
                  <a:pt x="15482" y="12014"/>
                </a:cubicBezTo>
                <a:cubicBezTo>
                  <a:pt x="15582" y="12212"/>
                  <a:pt x="15790" y="12379"/>
                  <a:pt x="15940" y="12379"/>
                </a:cubicBezTo>
                <a:cubicBezTo>
                  <a:pt x="16315" y="12379"/>
                  <a:pt x="16832" y="13614"/>
                  <a:pt x="17096" y="15142"/>
                </a:cubicBezTo>
                <a:cubicBezTo>
                  <a:pt x="17305" y="16350"/>
                  <a:pt x="17293" y="16458"/>
                  <a:pt x="16884" y="17260"/>
                </a:cubicBezTo>
                <a:cubicBezTo>
                  <a:pt x="16490" y="18034"/>
                  <a:pt x="16315" y="18117"/>
                  <a:pt x="14812" y="18213"/>
                </a:cubicBezTo>
                <a:cubicBezTo>
                  <a:pt x="13909" y="18271"/>
                  <a:pt x="12977" y="18363"/>
                  <a:pt x="12746" y="18424"/>
                </a:cubicBezTo>
                <a:cubicBezTo>
                  <a:pt x="12516" y="18485"/>
                  <a:pt x="12245" y="18564"/>
                  <a:pt x="12140" y="18592"/>
                </a:cubicBezTo>
                <a:cubicBezTo>
                  <a:pt x="12035" y="18620"/>
                  <a:pt x="11958" y="18885"/>
                  <a:pt x="11971" y="19195"/>
                </a:cubicBezTo>
                <a:cubicBezTo>
                  <a:pt x="12008" y="20090"/>
                  <a:pt x="11347" y="20059"/>
                  <a:pt x="10272" y="19097"/>
                </a:cubicBezTo>
                <a:cubicBezTo>
                  <a:pt x="9811" y="18685"/>
                  <a:pt x="9748" y="18512"/>
                  <a:pt x="9891" y="17989"/>
                </a:cubicBezTo>
                <a:cubicBezTo>
                  <a:pt x="9984" y="17648"/>
                  <a:pt x="10060" y="16920"/>
                  <a:pt x="10060" y="16376"/>
                </a:cubicBezTo>
                <a:cubicBezTo>
                  <a:pt x="10060" y="15832"/>
                  <a:pt x="10134" y="15007"/>
                  <a:pt x="10222" y="14553"/>
                </a:cubicBezTo>
                <a:cubicBezTo>
                  <a:pt x="10374" y="13771"/>
                  <a:pt x="10352" y="13723"/>
                  <a:pt x="9764" y="13627"/>
                </a:cubicBezTo>
                <a:cubicBezTo>
                  <a:pt x="9272" y="13547"/>
                  <a:pt x="9144" y="13392"/>
                  <a:pt x="9144" y="12870"/>
                </a:cubicBezTo>
                <a:cubicBezTo>
                  <a:pt x="9144" y="12438"/>
                  <a:pt x="9226" y="12254"/>
                  <a:pt x="9390" y="12351"/>
                </a:cubicBezTo>
                <a:cubicBezTo>
                  <a:pt x="9867" y="12631"/>
                  <a:pt x="13470" y="12400"/>
                  <a:pt x="14382" y="12028"/>
                </a:cubicBezTo>
                <a:cubicBezTo>
                  <a:pt x="14712" y="11893"/>
                  <a:pt x="14954" y="11820"/>
                  <a:pt x="15129" y="11818"/>
                </a:cubicBezTo>
                <a:close/>
                <a:moveTo>
                  <a:pt x="8805" y="14567"/>
                </a:moveTo>
                <a:cubicBezTo>
                  <a:pt x="8889" y="14542"/>
                  <a:pt x="9055" y="15165"/>
                  <a:pt x="9172" y="15955"/>
                </a:cubicBezTo>
                <a:cubicBezTo>
                  <a:pt x="9350" y="17166"/>
                  <a:pt x="9341" y="17537"/>
                  <a:pt x="9130" y="18340"/>
                </a:cubicBezTo>
                <a:cubicBezTo>
                  <a:pt x="8992" y="18863"/>
                  <a:pt x="8753" y="19305"/>
                  <a:pt x="8594" y="19308"/>
                </a:cubicBezTo>
                <a:cubicBezTo>
                  <a:pt x="8435" y="19310"/>
                  <a:pt x="8142" y="19386"/>
                  <a:pt x="7945" y="19490"/>
                </a:cubicBezTo>
                <a:cubicBezTo>
                  <a:pt x="7748" y="19594"/>
                  <a:pt x="7544" y="19530"/>
                  <a:pt x="7487" y="19350"/>
                </a:cubicBezTo>
                <a:cubicBezTo>
                  <a:pt x="7371" y="18982"/>
                  <a:pt x="8568" y="14637"/>
                  <a:pt x="8805" y="1456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7" name="pasted-image.png"/>
          <p:cNvPicPr>
            <a:picLocks noChangeAspect="1"/>
          </p:cNvPicPr>
          <p:nvPr/>
        </p:nvPicPr>
        <p:blipFill>
          <a:blip r:embed="rId8" cstate="print">
            <a:extLst/>
          </a:blip>
          <a:srcRect l="5647" t="3926" b="11958"/>
          <a:stretch>
            <a:fillRect/>
          </a:stretch>
        </p:blipFill>
        <p:spPr>
          <a:xfrm>
            <a:off x="1693678" y="2863678"/>
            <a:ext cx="1266173" cy="61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91" extrusionOk="0">
                <a:moveTo>
                  <a:pt x="17789" y="8"/>
                </a:moveTo>
                <a:cubicBezTo>
                  <a:pt x="17761" y="23"/>
                  <a:pt x="17736" y="56"/>
                  <a:pt x="17716" y="121"/>
                </a:cubicBezTo>
                <a:cubicBezTo>
                  <a:pt x="17711" y="139"/>
                  <a:pt x="17703" y="173"/>
                  <a:pt x="17698" y="195"/>
                </a:cubicBezTo>
                <a:cubicBezTo>
                  <a:pt x="17684" y="266"/>
                  <a:pt x="17674" y="337"/>
                  <a:pt x="17662" y="445"/>
                </a:cubicBezTo>
                <a:cubicBezTo>
                  <a:pt x="17634" y="697"/>
                  <a:pt x="17608" y="1060"/>
                  <a:pt x="17584" y="1605"/>
                </a:cubicBezTo>
                <a:cubicBezTo>
                  <a:pt x="17564" y="2048"/>
                  <a:pt x="17537" y="2424"/>
                  <a:pt x="17499" y="2753"/>
                </a:cubicBezTo>
                <a:cubicBezTo>
                  <a:pt x="17478" y="2954"/>
                  <a:pt x="17447" y="3073"/>
                  <a:pt x="17421" y="3227"/>
                </a:cubicBezTo>
                <a:cubicBezTo>
                  <a:pt x="17403" y="3324"/>
                  <a:pt x="17388" y="3438"/>
                  <a:pt x="17367" y="3526"/>
                </a:cubicBezTo>
                <a:cubicBezTo>
                  <a:pt x="17357" y="3566"/>
                  <a:pt x="17353" y="3642"/>
                  <a:pt x="17343" y="3676"/>
                </a:cubicBezTo>
                <a:cubicBezTo>
                  <a:pt x="17323" y="3741"/>
                  <a:pt x="17281" y="3816"/>
                  <a:pt x="17252" y="3888"/>
                </a:cubicBezTo>
                <a:cubicBezTo>
                  <a:pt x="17156" y="4173"/>
                  <a:pt x="17047" y="4435"/>
                  <a:pt x="16891" y="4674"/>
                </a:cubicBezTo>
                <a:cubicBezTo>
                  <a:pt x="16789" y="4830"/>
                  <a:pt x="16702" y="4937"/>
                  <a:pt x="16613" y="5036"/>
                </a:cubicBezTo>
                <a:cubicBezTo>
                  <a:pt x="16592" y="5060"/>
                  <a:pt x="16563" y="5102"/>
                  <a:pt x="16541" y="5123"/>
                </a:cubicBezTo>
                <a:cubicBezTo>
                  <a:pt x="16517" y="5149"/>
                  <a:pt x="16513" y="5132"/>
                  <a:pt x="16493" y="5148"/>
                </a:cubicBezTo>
                <a:cubicBezTo>
                  <a:pt x="16387" y="5240"/>
                  <a:pt x="16274" y="5298"/>
                  <a:pt x="16162" y="5310"/>
                </a:cubicBezTo>
                <a:cubicBezTo>
                  <a:pt x="16062" y="5410"/>
                  <a:pt x="15854" y="5327"/>
                  <a:pt x="15408" y="5011"/>
                </a:cubicBezTo>
                <a:cubicBezTo>
                  <a:pt x="15400" y="5005"/>
                  <a:pt x="15386" y="5004"/>
                  <a:pt x="15378" y="4998"/>
                </a:cubicBezTo>
                <a:cubicBezTo>
                  <a:pt x="15098" y="4801"/>
                  <a:pt x="14775" y="4605"/>
                  <a:pt x="14492" y="4437"/>
                </a:cubicBezTo>
                <a:cubicBezTo>
                  <a:pt x="14326" y="4346"/>
                  <a:pt x="14161" y="4259"/>
                  <a:pt x="14004" y="4200"/>
                </a:cubicBezTo>
                <a:cubicBezTo>
                  <a:pt x="13971" y="4188"/>
                  <a:pt x="13932" y="4174"/>
                  <a:pt x="13896" y="4163"/>
                </a:cubicBezTo>
                <a:cubicBezTo>
                  <a:pt x="13740" y="4111"/>
                  <a:pt x="13582" y="4066"/>
                  <a:pt x="13414" y="4038"/>
                </a:cubicBezTo>
                <a:cubicBezTo>
                  <a:pt x="13156" y="4000"/>
                  <a:pt x="12875" y="3979"/>
                  <a:pt x="12588" y="3975"/>
                </a:cubicBezTo>
                <a:cubicBezTo>
                  <a:pt x="12501" y="3974"/>
                  <a:pt x="12428" y="3986"/>
                  <a:pt x="12341" y="3988"/>
                </a:cubicBezTo>
                <a:cubicBezTo>
                  <a:pt x="11936" y="3997"/>
                  <a:pt x="11572" y="4046"/>
                  <a:pt x="11262" y="4125"/>
                </a:cubicBezTo>
                <a:cubicBezTo>
                  <a:pt x="11075" y="4177"/>
                  <a:pt x="10888" y="4214"/>
                  <a:pt x="10708" y="4300"/>
                </a:cubicBezTo>
                <a:cubicBezTo>
                  <a:pt x="10658" y="4324"/>
                  <a:pt x="10569" y="4350"/>
                  <a:pt x="10509" y="4375"/>
                </a:cubicBezTo>
                <a:cubicBezTo>
                  <a:pt x="10085" y="4558"/>
                  <a:pt x="9709" y="4677"/>
                  <a:pt x="9141" y="4761"/>
                </a:cubicBezTo>
                <a:cubicBezTo>
                  <a:pt x="9095" y="4769"/>
                  <a:pt x="9040" y="4781"/>
                  <a:pt x="8997" y="4786"/>
                </a:cubicBezTo>
                <a:cubicBezTo>
                  <a:pt x="8976" y="4789"/>
                  <a:pt x="8969" y="4783"/>
                  <a:pt x="8948" y="4786"/>
                </a:cubicBezTo>
                <a:cubicBezTo>
                  <a:pt x="8494" y="4849"/>
                  <a:pt x="7917" y="4941"/>
                  <a:pt x="7665" y="4986"/>
                </a:cubicBezTo>
                <a:cubicBezTo>
                  <a:pt x="7656" y="4987"/>
                  <a:pt x="7624" y="4984"/>
                  <a:pt x="7617" y="4986"/>
                </a:cubicBezTo>
                <a:cubicBezTo>
                  <a:pt x="7389" y="5030"/>
                  <a:pt x="6876" y="5123"/>
                  <a:pt x="6472" y="5186"/>
                </a:cubicBezTo>
                <a:cubicBezTo>
                  <a:pt x="6271" y="5216"/>
                  <a:pt x="6081" y="5269"/>
                  <a:pt x="5899" y="5348"/>
                </a:cubicBezTo>
                <a:cubicBezTo>
                  <a:pt x="5448" y="5542"/>
                  <a:pt x="5038" y="5921"/>
                  <a:pt x="4603" y="6483"/>
                </a:cubicBezTo>
                <a:cubicBezTo>
                  <a:pt x="4520" y="6597"/>
                  <a:pt x="4436" y="6687"/>
                  <a:pt x="4350" y="6820"/>
                </a:cubicBezTo>
                <a:cubicBezTo>
                  <a:pt x="4127" y="7165"/>
                  <a:pt x="3911" y="7423"/>
                  <a:pt x="3802" y="7493"/>
                </a:cubicBezTo>
                <a:cubicBezTo>
                  <a:pt x="3708" y="7607"/>
                  <a:pt x="3600" y="7760"/>
                  <a:pt x="3531" y="7830"/>
                </a:cubicBezTo>
                <a:cubicBezTo>
                  <a:pt x="3432" y="7931"/>
                  <a:pt x="3269" y="8164"/>
                  <a:pt x="3085" y="8442"/>
                </a:cubicBezTo>
                <a:cubicBezTo>
                  <a:pt x="3062" y="8476"/>
                  <a:pt x="3036" y="8517"/>
                  <a:pt x="3013" y="8554"/>
                </a:cubicBezTo>
                <a:cubicBezTo>
                  <a:pt x="2840" y="8819"/>
                  <a:pt x="2655" y="9106"/>
                  <a:pt x="2488" y="9402"/>
                </a:cubicBezTo>
                <a:cubicBezTo>
                  <a:pt x="2314" y="9713"/>
                  <a:pt x="2129" y="10011"/>
                  <a:pt x="1946" y="10275"/>
                </a:cubicBezTo>
                <a:cubicBezTo>
                  <a:pt x="1792" y="10498"/>
                  <a:pt x="1641" y="10687"/>
                  <a:pt x="1494" y="10862"/>
                </a:cubicBezTo>
                <a:cubicBezTo>
                  <a:pt x="1462" y="10900"/>
                  <a:pt x="1429" y="10951"/>
                  <a:pt x="1398" y="10986"/>
                </a:cubicBezTo>
                <a:cubicBezTo>
                  <a:pt x="1396" y="10988"/>
                  <a:pt x="1393" y="10985"/>
                  <a:pt x="1392" y="10986"/>
                </a:cubicBezTo>
                <a:cubicBezTo>
                  <a:pt x="1367" y="11015"/>
                  <a:pt x="1350" y="11022"/>
                  <a:pt x="1325" y="11049"/>
                </a:cubicBezTo>
                <a:cubicBezTo>
                  <a:pt x="1009" y="11389"/>
                  <a:pt x="731" y="11598"/>
                  <a:pt x="572" y="11560"/>
                </a:cubicBezTo>
                <a:cubicBezTo>
                  <a:pt x="494" y="11542"/>
                  <a:pt x="442" y="11564"/>
                  <a:pt x="403" y="11635"/>
                </a:cubicBezTo>
                <a:cubicBezTo>
                  <a:pt x="365" y="11710"/>
                  <a:pt x="339" y="11839"/>
                  <a:pt x="319" y="12047"/>
                </a:cubicBezTo>
                <a:cubicBezTo>
                  <a:pt x="291" y="12341"/>
                  <a:pt x="224" y="12948"/>
                  <a:pt x="174" y="13394"/>
                </a:cubicBezTo>
                <a:cubicBezTo>
                  <a:pt x="116" y="13916"/>
                  <a:pt x="88" y="14306"/>
                  <a:pt x="90" y="14692"/>
                </a:cubicBezTo>
                <a:cubicBezTo>
                  <a:pt x="90" y="14735"/>
                  <a:pt x="101" y="14798"/>
                  <a:pt x="102" y="14841"/>
                </a:cubicBezTo>
                <a:cubicBezTo>
                  <a:pt x="111" y="15189"/>
                  <a:pt x="133" y="15533"/>
                  <a:pt x="192" y="15989"/>
                </a:cubicBezTo>
                <a:cubicBezTo>
                  <a:pt x="287" y="16719"/>
                  <a:pt x="278" y="16961"/>
                  <a:pt x="114" y="17885"/>
                </a:cubicBezTo>
                <a:cubicBezTo>
                  <a:pt x="76" y="18101"/>
                  <a:pt x="69" y="18187"/>
                  <a:pt x="48" y="18334"/>
                </a:cubicBezTo>
                <a:cubicBezTo>
                  <a:pt x="-8" y="18760"/>
                  <a:pt x="-21" y="19032"/>
                  <a:pt x="42" y="19145"/>
                </a:cubicBezTo>
                <a:cubicBezTo>
                  <a:pt x="234" y="19475"/>
                  <a:pt x="1169" y="19322"/>
                  <a:pt x="1416" y="18921"/>
                </a:cubicBezTo>
                <a:cubicBezTo>
                  <a:pt x="1545" y="18710"/>
                  <a:pt x="1640" y="18671"/>
                  <a:pt x="1681" y="18758"/>
                </a:cubicBezTo>
                <a:cubicBezTo>
                  <a:pt x="1738" y="18823"/>
                  <a:pt x="1741" y="19004"/>
                  <a:pt x="1645" y="19245"/>
                </a:cubicBezTo>
                <a:cubicBezTo>
                  <a:pt x="1590" y="19382"/>
                  <a:pt x="1579" y="19658"/>
                  <a:pt x="1596" y="19944"/>
                </a:cubicBezTo>
                <a:cubicBezTo>
                  <a:pt x="1613" y="20044"/>
                  <a:pt x="1622" y="20134"/>
                  <a:pt x="1663" y="20280"/>
                </a:cubicBezTo>
                <a:cubicBezTo>
                  <a:pt x="1747" y="20584"/>
                  <a:pt x="1794" y="20870"/>
                  <a:pt x="1765" y="20929"/>
                </a:cubicBezTo>
                <a:cubicBezTo>
                  <a:pt x="1737" y="20988"/>
                  <a:pt x="1511" y="21099"/>
                  <a:pt x="1265" y="21166"/>
                </a:cubicBezTo>
                <a:cubicBezTo>
                  <a:pt x="1019" y="21234"/>
                  <a:pt x="795" y="21358"/>
                  <a:pt x="771" y="21441"/>
                </a:cubicBezTo>
                <a:cubicBezTo>
                  <a:pt x="768" y="21451"/>
                  <a:pt x="790" y="21456"/>
                  <a:pt x="795" y="21466"/>
                </a:cubicBezTo>
                <a:cubicBezTo>
                  <a:pt x="840" y="21496"/>
                  <a:pt x="856" y="21533"/>
                  <a:pt x="994" y="21553"/>
                </a:cubicBezTo>
                <a:cubicBezTo>
                  <a:pt x="1200" y="21582"/>
                  <a:pt x="1506" y="21591"/>
                  <a:pt x="1886" y="21590"/>
                </a:cubicBezTo>
                <a:cubicBezTo>
                  <a:pt x="2322" y="21572"/>
                  <a:pt x="2742" y="21518"/>
                  <a:pt x="2802" y="21416"/>
                </a:cubicBezTo>
                <a:cubicBezTo>
                  <a:pt x="2870" y="21297"/>
                  <a:pt x="3062" y="21200"/>
                  <a:pt x="3308" y="21129"/>
                </a:cubicBezTo>
                <a:cubicBezTo>
                  <a:pt x="3342" y="21115"/>
                  <a:pt x="3436" y="21102"/>
                  <a:pt x="3483" y="21091"/>
                </a:cubicBezTo>
                <a:cubicBezTo>
                  <a:pt x="3926" y="20990"/>
                  <a:pt x="4461" y="20980"/>
                  <a:pt x="4917" y="21029"/>
                </a:cubicBezTo>
                <a:cubicBezTo>
                  <a:pt x="5299" y="21049"/>
                  <a:pt x="5557" y="21096"/>
                  <a:pt x="5634" y="21229"/>
                </a:cubicBezTo>
                <a:cubicBezTo>
                  <a:pt x="5689" y="21323"/>
                  <a:pt x="5738" y="21368"/>
                  <a:pt x="5791" y="21378"/>
                </a:cubicBezTo>
                <a:cubicBezTo>
                  <a:pt x="5825" y="21373"/>
                  <a:pt x="5857" y="21341"/>
                  <a:pt x="5893" y="21266"/>
                </a:cubicBezTo>
                <a:cubicBezTo>
                  <a:pt x="5954" y="21140"/>
                  <a:pt x="6285" y="21041"/>
                  <a:pt x="6658" y="21041"/>
                </a:cubicBezTo>
                <a:cubicBezTo>
                  <a:pt x="7019" y="21041"/>
                  <a:pt x="7334" y="20990"/>
                  <a:pt x="7363" y="20929"/>
                </a:cubicBezTo>
                <a:cubicBezTo>
                  <a:pt x="7393" y="20868"/>
                  <a:pt x="7798" y="20807"/>
                  <a:pt x="8261" y="20779"/>
                </a:cubicBezTo>
                <a:cubicBezTo>
                  <a:pt x="8436" y="20769"/>
                  <a:pt x="8513" y="20788"/>
                  <a:pt x="8629" y="20792"/>
                </a:cubicBezTo>
                <a:cubicBezTo>
                  <a:pt x="8658" y="20786"/>
                  <a:pt x="8768" y="20772"/>
                  <a:pt x="8786" y="20767"/>
                </a:cubicBezTo>
                <a:cubicBezTo>
                  <a:pt x="8927" y="20729"/>
                  <a:pt x="9014" y="20781"/>
                  <a:pt x="9081" y="20867"/>
                </a:cubicBezTo>
                <a:cubicBezTo>
                  <a:pt x="9082" y="20868"/>
                  <a:pt x="9086" y="20866"/>
                  <a:pt x="9087" y="20867"/>
                </a:cubicBezTo>
                <a:cubicBezTo>
                  <a:pt x="9094" y="20877"/>
                  <a:pt x="9098" y="20892"/>
                  <a:pt x="9105" y="20904"/>
                </a:cubicBezTo>
                <a:cubicBezTo>
                  <a:pt x="9123" y="20937"/>
                  <a:pt x="9153" y="20945"/>
                  <a:pt x="9165" y="20992"/>
                </a:cubicBezTo>
                <a:cubicBezTo>
                  <a:pt x="9169" y="21006"/>
                  <a:pt x="9173" y="21016"/>
                  <a:pt x="9177" y="21029"/>
                </a:cubicBezTo>
                <a:cubicBezTo>
                  <a:pt x="9198" y="21083"/>
                  <a:pt x="9218" y="21136"/>
                  <a:pt x="9262" y="21166"/>
                </a:cubicBezTo>
                <a:cubicBezTo>
                  <a:pt x="9263" y="21167"/>
                  <a:pt x="9266" y="21165"/>
                  <a:pt x="9268" y="21166"/>
                </a:cubicBezTo>
                <a:cubicBezTo>
                  <a:pt x="9269" y="21168"/>
                  <a:pt x="9272" y="21165"/>
                  <a:pt x="9274" y="21166"/>
                </a:cubicBezTo>
                <a:cubicBezTo>
                  <a:pt x="9306" y="21187"/>
                  <a:pt x="9348" y="21195"/>
                  <a:pt x="9388" y="21204"/>
                </a:cubicBezTo>
                <a:cubicBezTo>
                  <a:pt x="9463" y="21212"/>
                  <a:pt x="9543" y="21206"/>
                  <a:pt x="9683" y="21166"/>
                </a:cubicBezTo>
                <a:cubicBezTo>
                  <a:pt x="9729" y="21153"/>
                  <a:pt x="9771" y="21134"/>
                  <a:pt x="9816" y="21116"/>
                </a:cubicBezTo>
                <a:cubicBezTo>
                  <a:pt x="9892" y="21073"/>
                  <a:pt x="9967" y="21025"/>
                  <a:pt x="10033" y="20954"/>
                </a:cubicBezTo>
                <a:cubicBezTo>
                  <a:pt x="10123" y="20857"/>
                  <a:pt x="10262" y="20779"/>
                  <a:pt x="10401" y="20717"/>
                </a:cubicBezTo>
                <a:cubicBezTo>
                  <a:pt x="10480" y="20682"/>
                  <a:pt x="10562" y="20650"/>
                  <a:pt x="10630" y="20642"/>
                </a:cubicBezTo>
                <a:cubicBezTo>
                  <a:pt x="10723" y="20632"/>
                  <a:pt x="10819" y="20592"/>
                  <a:pt x="10901" y="20555"/>
                </a:cubicBezTo>
                <a:cubicBezTo>
                  <a:pt x="10927" y="20543"/>
                  <a:pt x="10939" y="20531"/>
                  <a:pt x="10961" y="20517"/>
                </a:cubicBezTo>
                <a:cubicBezTo>
                  <a:pt x="11009" y="20486"/>
                  <a:pt x="11059" y="20453"/>
                  <a:pt x="11082" y="20418"/>
                </a:cubicBezTo>
                <a:cubicBezTo>
                  <a:pt x="11113" y="20369"/>
                  <a:pt x="11149" y="20357"/>
                  <a:pt x="11184" y="20355"/>
                </a:cubicBezTo>
                <a:cubicBezTo>
                  <a:pt x="11187" y="20355"/>
                  <a:pt x="11193" y="20356"/>
                  <a:pt x="11196" y="20355"/>
                </a:cubicBezTo>
                <a:cubicBezTo>
                  <a:pt x="11206" y="20356"/>
                  <a:pt x="11216" y="20363"/>
                  <a:pt x="11226" y="20368"/>
                </a:cubicBezTo>
                <a:cubicBezTo>
                  <a:pt x="11256" y="20373"/>
                  <a:pt x="11287" y="20374"/>
                  <a:pt x="11311" y="20405"/>
                </a:cubicBezTo>
                <a:cubicBezTo>
                  <a:pt x="11376" y="20490"/>
                  <a:pt x="11502" y="20536"/>
                  <a:pt x="11594" y="20505"/>
                </a:cubicBezTo>
                <a:cubicBezTo>
                  <a:pt x="11685" y="20474"/>
                  <a:pt x="11823" y="20558"/>
                  <a:pt x="11901" y="20692"/>
                </a:cubicBezTo>
                <a:cubicBezTo>
                  <a:pt x="11982" y="20832"/>
                  <a:pt x="12416" y="20945"/>
                  <a:pt x="13052" y="21016"/>
                </a:cubicBezTo>
                <a:cubicBezTo>
                  <a:pt x="13168" y="21029"/>
                  <a:pt x="13267" y="21032"/>
                  <a:pt x="13390" y="21041"/>
                </a:cubicBezTo>
                <a:cubicBezTo>
                  <a:pt x="13963" y="21088"/>
                  <a:pt x="14325" y="21087"/>
                  <a:pt x="14709" y="21091"/>
                </a:cubicBezTo>
                <a:cubicBezTo>
                  <a:pt x="15182" y="21092"/>
                  <a:pt x="15573" y="21072"/>
                  <a:pt x="15957" y="21029"/>
                </a:cubicBezTo>
                <a:cubicBezTo>
                  <a:pt x="16079" y="20986"/>
                  <a:pt x="16169" y="20924"/>
                  <a:pt x="16210" y="20854"/>
                </a:cubicBezTo>
                <a:cubicBezTo>
                  <a:pt x="16331" y="20646"/>
                  <a:pt x="16390" y="20641"/>
                  <a:pt x="16535" y="20829"/>
                </a:cubicBezTo>
                <a:cubicBezTo>
                  <a:pt x="16603" y="20917"/>
                  <a:pt x="16637" y="20940"/>
                  <a:pt x="16662" y="20942"/>
                </a:cubicBezTo>
                <a:cubicBezTo>
                  <a:pt x="16669" y="20940"/>
                  <a:pt x="16679" y="20943"/>
                  <a:pt x="16686" y="20942"/>
                </a:cubicBezTo>
                <a:cubicBezTo>
                  <a:pt x="16703" y="20919"/>
                  <a:pt x="16703" y="20853"/>
                  <a:pt x="16692" y="20717"/>
                </a:cubicBezTo>
                <a:cubicBezTo>
                  <a:pt x="16668" y="20424"/>
                  <a:pt x="16733" y="20380"/>
                  <a:pt x="17168" y="20380"/>
                </a:cubicBezTo>
                <a:cubicBezTo>
                  <a:pt x="17523" y="20380"/>
                  <a:pt x="17666" y="20450"/>
                  <a:pt x="17650" y="20617"/>
                </a:cubicBezTo>
                <a:cubicBezTo>
                  <a:pt x="17642" y="20697"/>
                  <a:pt x="17661" y="20761"/>
                  <a:pt x="17692" y="20804"/>
                </a:cubicBezTo>
                <a:cubicBezTo>
                  <a:pt x="17823" y="20785"/>
                  <a:pt x="17951" y="20739"/>
                  <a:pt x="18066" y="20655"/>
                </a:cubicBezTo>
                <a:cubicBezTo>
                  <a:pt x="18081" y="20638"/>
                  <a:pt x="18093" y="20635"/>
                  <a:pt x="18108" y="20617"/>
                </a:cubicBezTo>
                <a:cubicBezTo>
                  <a:pt x="18230" y="20478"/>
                  <a:pt x="18343" y="20299"/>
                  <a:pt x="18391" y="20143"/>
                </a:cubicBezTo>
                <a:cubicBezTo>
                  <a:pt x="18432" y="20012"/>
                  <a:pt x="18543" y="19906"/>
                  <a:pt x="18638" y="19906"/>
                </a:cubicBezTo>
                <a:cubicBezTo>
                  <a:pt x="18766" y="19906"/>
                  <a:pt x="18824" y="19839"/>
                  <a:pt x="18837" y="19744"/>
                </a:cubicBezTo>
                <a:cubicBezTo>
                  <a:pt x="18800" y="19595"/>
                  <a:pt x="18743" y="19445"/>
                  <a:pt x="18638" y="19295"/>
                </a:cubicBezTo>
                <a:cubicBezTo>
                  <a:pt x="18595" y="19232"/>
                  <a:pt x="18567" y="19170"/>
                  <a:pt x="18536" y="19108"/>
                </a:cubicBezTo>
                <a:cubicBezTo>
                  <a:pt x="18428" y="18945"/>
                  <a:pt x="18369" y="18797"/>
                  <a:pt x="18421" y="18696"/>
                </a:cubicBezTo>
                <a:cubicBezTo>
                  <a:pt x="18424" y="18584"/>
                  <a:pt x="18461" y="18509"/>
                  <a:pt x="18548" y="18484"/>
                </a:cubicBezTo>
                <a:cubicBezTo>
                  <a:pt x="18612" y="18466"/>
                  <a:pt x="19064" y="18395"/>
                  <a:pt x="19512" y="18334"/>
                </a:cubicBezTo>
                <a:cubicBezTo>
                  <a:pt x="19534" y="18331"/>
                  <a:pt x="19543" y="18325"/>
                  <a:pt x="19566" y="18322"/>
                </a:cubicBezTo>
                <a:cubicBezTo>
                  <a:pt x="19825" y="18287"/>
                  <a:pt x="20026" y="18253"/>
                  <a:pt x="20217" y="18210"/>
                </a:cubicBezTo>
                <a:cubicBezTo>
                  <a:pt x="20252" y="18202"/>
                  <a:pt x="20299" y="18193"/>
                  <a:pt x="20332" y="18185"/>
                </a:cubicBezTo>
                <a:cubicBezTo>
                  <a:pt x="20334" y="18184"/>
                  <a:pt x="20335" y="18185"/>
                  <a:pt x="20338" y="18185"/>
                </a:cubicBezTo>
                <a:cubicBezTo>
                  <a:pt x="20493" y="18145"/>
                  <a:pt x="20607" y="18098"/>
                  <a:pt x="20717" y="18047"/>
                </a:cubicBezTo>
                <a:cubicBezTo>
                  <a:pt x="20757" y="18029"/>
                  <a:pt x="20815" y="18018"/>
                  <a:pt x="20850" y="17997"/>
                </a:cubicBezTo>
                <a:cubicBezTo>
                  <a:pt x="20937" y="17947"/>
                  <a:pt x="20989" y="17873"/>
                  <a:pt x="21043" y="17810"/>
                </a:cubicBezTo>
                <a:cubicBezTo>
                  <a:pt x="21067" y="17782"/>
                  <a:pt x="21103" y="17766"/>
                  <a:pt x="21121" y="17736"/>
                </a:cubicBezTo>
                <a:cubicBezTo>
                  <a:pt x="21122" y="17734"/>
                  <a:pt x="21126" y="17738"/>
                  <a:pt x="21127" y="17736"/>
                </a:cubicBezTo>
                <a:cubicBezTo>
                  <a:pt x="21184" y="17637"/>
                  <a:pt x="21211" y="17528"/>
                  <a:pt x="21211" y="17399"/>
                </a:cubicBezTo>
                <a:cubicBezTo>
                  <a:pt x="21211" y="17045"/>
                  <a:pt x="21022" y="16907"/>
                  <a:pt x="20428" y="16825"/>
                </a:cubicBezTo>
                <a:cubicBezTo>
                  <a:pt x="20174" y="16790"/>
                  <a:pt x="20060" y="16686"/>
                  <a:pt x="20060" y="16488"/>
                </a:cubicBezTo>
                <a:cubicBezTo>
                  <a:pt x="20060" y="16331"/>
                  <a:pt x="20114" y="16222"/>
                  <a:pt x="20181" y="16251"/>
                </a:cubicBezTo>
                <a:cubicBezTo>
                  <a:pt x="20248" y="16280"/>
                  <a:pt x="20281" y="16231"/>
                  <a:pt x="20253" y="16139"/>
                </a:cubicBezTo>
                <a:cubicBezTo>
                  <a:pt x="20226" y="16047"/>
                  <a:pt x="20298" y="15795"/>
                  <a:pt x="20410" y="15577"/>
                </a:cubicBezTo>
                <a:lnTo>
                  <a:pt x="20615" y="15178"/>
                </a:lnTo>
                <a:lnTo>
                  <a:pt x="21055" y="15640"/>
                </a:lnTo>
                <a:cubicBezTo>
                  <a:pt x="21298" y="15895"/>
                  <a:pt x="21515" y="16101"/>
                  <a:pt x="21537" y="16101"/>
                </a:cubicBezTo>
                <a:cubicBezTo>
                  <a:pt x="21559" y="16101"/>
                  <a:pt x="21579" y="14747"/>
                  <a:pt x="21579" y="13095"/>
                </a:cubicBezTo>
                <a:lnTo>
                  <a:pt x="21579" y="11822"/>
                </a:lnTo>
                <a:lnTo>
                  <a:pt x="21579" y="10101"/>
                </a:lnTo>
                <a:lnTo>
                  <a:pt x="21272" y="9864"/>
                </a:lnTo>
                <a:cubicBezTo>
                  <a:pt x="21104" y="9738"/>
                  <a:pt x="20823" y="9639"/>
                  <a:pt x="20645" y="9639"/>
                </a:cubicBezTo>
                <a:cubicBezTo>
                  <a:pt x="20495" y="9639"/>
                  <a:pt x="20410" y="9656"/>
                  <a:pt x="20350" y="9764"/>
                </a:cubicBezTo>
                <a:cubicBezTo>
                  <a:pt x="20290" y="9872"/>
                  <a:pt x="20256" y="10075"/>
                  <a:pt x="20199" y="10450"/>
                </a:cubicBezTo>
                <a:cubicBezTo>
                  <a:pt x="20131" y="10894"/>
                  <a:pt x="20052" y="11343"/>
                  <a:pt x="20024" y="11448"/>
                </a:cubicBezTo>
                <a:cubicBezTo>
                  <a:pt x="19997" y="11553"/>
                  <a:pt x="19974" y="11916"/>
                  <a:pt x="19970" y="12259"/>
                </a:cubicBezTo>
                <a:cubicBezTo>
                  <a:pt x="19966" y="12601"/>
                  <a:pt x="19893" y="13017"/>
                  <a:pt x="19813" y="13182"/>
                </a:cubicBezTo>
                <a:cubicBezTo>
                  <a:pt x="19724" y="13367"/>
                  <a:pt x="19669" y="13366"/>
                  <a:pt x="19596" y="13269"/>
                </a:cubicBezTo>
                <a:cubicBezTo>
                  <a:pt x="19584" y="13259"/>
                  <a:pt x="19568" y="13272"/>
                  <a:pt x="19554" y="13257"/>
                </a:cubicBezTo>
                <a:cubicBezTo>
                  <a:pt x="19534" y="13235"/>
                  <a:pt x="19529" y="13175"/>
                  <a:pt x="19512" y="13145"/>
                </a:cubicBezTo>
                <a:cubicBezTo>
                  <a:pt x="19496" y="13114"/>
                  <a:pt x="19495" y="13121"/>
                  <a:pt x="19476" y="13082"/>
                </a:cubicBezTo>
                <a:cubicBezTo>
                  <a:pt x="19313" y="12746"/>
                  <a:pt x="19271" y="12717"/>
                  <a:pt x="19235" y="12958"/>
                </a:cubicBezTo>
                <a:cubicBezTo>
                  <a:pt x="19211" y="13117"/>
                  <a:pt x="19170" y="13391"/>
                  <a:pt x="19144" y="13556"/>
                </a:cubicBezTo>
                <a:cubicBezTo>
                  <a:pt x="19119" y="13722"/>
                  <a:pt x="19061" y="13828"/>
                  <a:pt x="19018" y="13793"/>
                </a:cubicBezTo>
                <a:cubicBezTo>
                  <a:pt x="18935" y="13726"/>
                  <a:pt x="18698" y="13132"/>
                  <a:pt x="18488" y="12546"/>
                </a:cubicBezTo>
                <a:lnTo>
                  <a:pt x="18397" y="12346"/>
                </a:lnTo>
                <a:cubicBezTo>
                  <a:pt x="18231" y="11957"/>
                  <a:pt x="18115" y="11524"/>
                  <a:pt x="18138" y="11386"/>
                </a:cubicBezTo>
                <a:cubicBezTo>
                  <a:pt x="18143" y="11354"/>
                  <a:pt x="18132" y="11347"/>
                  <a:pt x="18132" y="11323"/>
                </a:cubicBezTo>
                <a:cubicBezTo>
                  <a:pt x="18138" y="11270"/>
                  <a:pt x="18113" y="11230"/>
                  <a:pt x="18066" y="11211"/>
                </a:cubicBezTo>
                <a:cubicBezTo>
                  <a:pt x="18049" y="11211"/>
                  <a:pt x="18040" y="11201"/>
                  <a:pt x="18018" y="11211"/>
                </a:cubicBezTo>
                <a:cubicBezTo>
                  <a:pt x="17948" y="11244"/>
                  <a:pt x="17822" y="11186"/>
                  <a:pt x="17704" y="11099"/>
                </a:cubicBezTo>
                <a:cubicBezTo>
                  <a:pt x="17670" y="11081"/>
                  <a:pt x="17627" y="11083"/>
                  <a:pt x="17602" y="11061"/>
                </a:cubicBezTo>
                <a:cubicBezTo>
                  <a:pt x="17472" y="10948"/>
                  <a:pt x="17497" y="11119"/>
                  <a:pt x="17716" y="11835"/>
                </a:cubicBezTo>
                <a:cubicBezTo>
                  <a:pt x="17776" y="12029"/>
                  <a:pt x="17821" y="12225"/>
                  <a:pt x="17867" y="12409"/>
                </a:cubicBezTo>
                <a:cubicBezTo>
                  <a:pt x="17881" y="12462"/>
                  <a:pt x="17897" y="12508"/>
                  <a:pt x="17909" y="12558"/>
                </a:cubicBezTo>
                <a:cubicBezTo>
                  <a:pt x="17962" y="12788"/>
                  <a:pt x="17993" y="12982"/>
                  <a:pt x="17993" y="13070"/>
                </a:cubicBezTo>
                <a:cubicBezTo>
                  <a:pt x="17993" y="13229"/>
                  <a:pt x="17982" y="13334"/>
                  <a:pt x="17963" y="13407"/>
                </a:cubicBezTo>
                <a:cubicBezTo>
                  <a:pt x="17958" y="13425"/>
                  <a:pt x="17951" y="13431"/>
                  <a:pt x="17945" y="13444"/>
                </a:cubicBezTo>
                <a:cubicBezTo>
                  <a:pt x="17931" y="13474"/>
                  <a:pt x="17918" y="13509"/>
                  <a:pt x="17897" y="13506"/>
                </a:cubicBezTo>
                <a:cubicBezTo>
                  <a:pt x="17844" y="13520"/>
                  <a:pt x="17773" y="13407"/>
                  <a:pt x="17698" y="13207"/>
                </a:cubicBezTo>
                <a:cubicBezTo>
                  <a:pt x="17672" y="13151"/>
                  <a:pt x="17649" y="13118"/>
                  <a:pt x="17620" y="13045"/>
                </a:cubicBezTo>
                <a:cubicBezTo>
                  <a:pt x="17407" y="12506"/>
                  <a:pt x="17325" y="12425"/>
                  <a:pt x="16903" y="12409"/>
                </a:cubicBezTo>
                <a:cubicBezTo>
                  <a:pt x="16739" y="12402"/>
                  <a:pt x="16653" y="12374"/>
                  <a:pt x="16571" y="12334"/>
                </a:cubicBezTo>
                <a:cubicBezTo>
                  <a:pt x="16551" y="12324"/>
                  <a:pt x="16504" y="12322"/>
                  <a:pt x="16487" y="12309"/>
                </a:cubicBezTo>
                <a:cubicBezTo>
                  <a:pt x="16402" y="12239"/>
                  <a:pt x="16353" y="12127"/>
                  <a:pt x="16300" y="11922"/>
                </a:cubicBezTo>
                <a:cubicBezTo>
                  <a:pt x="15965" y="10614"/>
                  <a:pt x="15946" y="10440"/>
                  <a:pt x="16059" y="9876"/>
                </a:cubicBezTo>
                <a:cubicBezTo>
                  <a:pt x="16120" y="9574"/>
                  <a:pt x="16164" y="9236"/>
                  <a:pt x="16156" y="9140"/>
                </a:cubicBezTo>
                <a:cubicBezTo>
                  <a:pt x="16147" y="9045"/>
                  <a:pt x="16149" y="8907"/>
                  <a:pt x="16162" y="8828"/>
                </a:cubicBezTo>
                <a:cubicBezTo>
                  <a:pt x="16174" y="8750"/>
                  <a:pt x="16191" y="8620"/>
                  <a:pt x="16198" y="8541"/>
                </a:cubicBezTo>
                <a:cubicBezTo>
                  <a:pt x="16238" y="8097"/>
                  <a:pt x="16593" y="7544"/>
                  <a:pt x="16842" y="7543"/>
                </a:cubicBezTo>
                <a:cubicBezTo>
                  <a:pt x="17197" y="7542"/>
                  <a:pt x="17714" y="6887"/>
                  <a:pt x="18036" y="6121"/>
                </a:cubicBezTo>
                <a:cubicBezTo>
                  <a:pt x="18143" y="5867"/>
                  <a:pt x="18226" y="5605"/>
                  <a:pt x="18277" y="5348"/>
                </a:cubicBezTo>
                <a:cubicBezTo>
                  <a:pt x="18452" y="4448"/>
                  <a:pt x="18491" y="3260"/>
                  <a:pt x="18427" y="2229"/>
                </a:cubicBezTo>
                <a:cubicBezTo>
                  <a:pt x="18401" y="1869"/>
                  <a:pt x="18375" y="1512"/>
                  <a:pt x="18319" y="1206"/>
                </a:cubicBezTo>
                <a:cubicBezTo>
                  <a:pt x="18248" y="817"/>
                  <a:pt x="18152" y="487"/>
                  <a:pt x="18036" y="245"/>
                </a:cubicBezTo>
                <a:cubicBezTo>
                  <a:pt x="17984" y="138"/>
                  <a:pt x="17949" y="85"/>
                  <a:pt x="17909" y="33"/>
                </a:cubicBezTo>
                <a:cubicBezTo>
                  <a:pt x="17863" y="1"/>
                  <a:pt x="17821" y="-9"/>
                  <a:pt x="17789" y="8"/>
                </a:cubicBezTo>
                <a:close/>
                <a:moveTo>
                  <a:pt x="20747" y="5547"/>
                </a:moveTo>
                <a:lnTo>
                  <a:pt x="20615" y="6121"/>
                </a:lnTo>
                <a:cubicBezTo>
                  <a:pt x="20542" y="6435"/>
                  <a:pt x="20478" y="6818"/>
                  <a:pt x="20476" y="6969"/>
                </a:cubicBezTo>
                <a:cubicBezTo>
                  <a:pt x="20474" y="7098"/>
                  <a:pt x="20485" y="7149"/>
                  <a:pt x="20500" y="7157"/>
                </a:cubicBezTo>
                <a:cubicBezTo>
                  <a:pt x="20547" y="7178"/>
                  <a:pt x="20651" y="6732"/>
                  <a:pt x="20693" y="6221"/>
                </a:cubicBezTo>
                <a:lnTo>
                  <a:pt x="20747" y="5547"/>
                </a:lnTo>
                <a:close/>
                <a:moveTo>
                  <a:pt x="20543" y="7805"/>
                </a:moveTo>
                <a:cubicBezTo>
                  <a:pt x="20526" y="7792"/>
                  <a:pt x="20501" y="7798"/>
                  <a:pt x="20476" y="7830"/>
                </a:cubicBezTo>
                <a:cubicBezTo>
                  <a:pt x="20426" y="7895"/>
                  <a:pt x="20386" y="8038"/>
                  <a:pt x="20386" y="8142"/>
                </a:cubicBezTo>
                <a:cubicBezTo>
                  <a:pt x="20386" y="8247"/>
                  <a:pt x="20426" y="8282"/>
                  <a:pt x="20476" y="8217"/>
                </a:cubicBezTo>
                <a:cubicBezTo>
                  <a:pt x="20527" y="8152"/>
                  <a:pt x="20567" y="8010"/>
                  <a:pt x="20567" y="7905"/>
                </a:cubicBezTo>
                <a:cubicBezTo>
                  <a:pt x="20567" y="7853"/>
                  <a:pt x="20559" y="7818"/>
                  <a:pt x="20543" y="7805"/>
                </a:cubicBezTo>
                <a:close/>
                <a:moveTo>
                  <a:pt x="12299" y="13257"/>
                </a:moveTo>
                <a:lnTo>
                  <a:pt x="12546" y="14055"/>
                </a:lnTo>
                <a:cubicBezTo>
                  <a:pt x="12681" y="14499"/>
                  <a:pt x="12894" y="15323"/>
                  <a:pt x="13016" y="15877"/>
                </a:cubicBezTo>
                <a:cubicBezTo>
                  <a:pt x="13194" y="16682"/>
                  <a:pt x="13214" y="16939"/>
                  <a:pt x="13124" y="17162"/>
                </a:cubicBezTo>
                <a:cubicBezTo>
                  <a:pt x="13063" y="17315"/>
                  <a:pt x="13048" y="17436"/>
                  <a:pt x="13088" y="17436"/>
                </a:cubicBezTo>
                <a:cubicBezTo>
                  <a:pt x="13128" y="17436"/>
                  <a:pt x="13067" y="17652"/>
                  <a:pt x="12950" y="17910"/>
                </a:cubicBezTo>
                <a:cubicBezTo>
                  <a:pt x="12733" y="18388"/>
                  <a:pt x="12523" y="18381"/>
                  <a:pt x="12612" y="17898"/>
                </a:cubicBezTo>
                <a:cubicBezTo>
                  <a:pt x="12670" y="17588"/>
                  <a:pt x="12475" y="17533"/>
                  <a:pt x="12335" y="17823"/>
                </a:cubicBezTo>
                <a:cubicBezTo>
                  <a:pt x="12269" y="17960"/>
                  <a:pt x="12200" y="17926"/>
                  <a:pt x="12118" y="17723"/>
                </a:cubicBezTo>
                <a:cubicBezTo>
                  <a:pt x="12053" y="17562"/>
                  <a:pt x="12032" y="17436"/>
                  <a:pt x="12070" y="17436"/>
                </a:cubicBezTo>
                <a:cubicBezTo>
                  <a:pt x="12107" y="17436"/>
                  <a:pt x="12098" y="17330"/>
                  <a:pt x="12046" y="17199"/>
                </a:cubicBezTo>
                <a:cubicBezTo>
                  <a:pt x="11993" y="17068"/>
                  <a:pt x="11945" y="16895"/>
                  <a:pt x="11943" y="16812"/>
                </a:cubicBezTo>
                <a:cubicBezTo>
                  <a:pt x="11942" y="16729"/>
                  <a:pt x="11848" y="16412"/>
                  <a:pt x="11726" y="16114"/>
                </a:cubicBezTo>
                <a:lnTo>
                  <a:pt x="11503" y="15577"/>
                </a:lnTo>
                <a:lnTo>
                  <a:pt x="11347" y="16126"/>
                </a:lnTo>
                <a:cubicBezTo>
                  <a:pt x="11162" y="16772"/>
                  <a:pt x="11053" y="16714"/>
                  <a:pt x="10967" y="15902"/>
                </a:cubicBezTo>
                <a:cubicBezTo>
                  <a:pt x="10906" y="15322"/>
                  <a:pt x="10906" y="15309"/>
                  <a:pt x="10768" y="15715"/>
                </a:cubicBezTo>
                <a:cubicBezTo>
                  <a:pt x="10692" y="15939"/>
                  <a:pt x="10572" y="16094"/>
                  <a:pt x="10503" y="16039"/>
                </a:cubicBezTo>
                <a:cubicBezTo>
                  <a:pt x="10434" y="15984"/>
                  <a:pt x="10353" y="16012"/>
                  <a:pt x="10322" y="16114"/>
                </a:cubicBezTo>
                <a:cubicBezTo>
                  <a:pt x="10292" y="16215"/>
                  <a:pt x="10233" y="16257"/>
                  <a:pt x="10190" y="16201"/>
                </a:cubicBezTo>
                <a:cubicBezTo>
                  <a:pt x="10146" y="16145"/>
                  <a:pt x="10085" y="16188"/>
                  <a:pt x="10051" y="16301"/>
                </a:cubicBezTo>
                <a:cubicBezTo>
                  <a:pt x="10010" y="16439"/>
                  <a:pt x="9933" y="16409"/>
                  <a:pt x="9822" y="16201"/>
                </a:cubicBezTo>
                <a:cubicBezTo>
                  <a:pt x="9707" y="15986"/>
                  <a:pt x="9637" y="15955"/>
                  <a:pt x="9593" y="16101"/>
                </a:cubicBezTo>
                <a:cubicBezTo>
                  <a:pt x="9548" y="16253"/>
                  <a:pt x="9491" y="16240"/>
                  <a:pt x="9388" y="16064"/>
                </a:cubicBezTo>
                <a:cubicBezTo>
                  <a:pt x="9264" y="15851"/>
                  <a:pt x="9254" y="15875"/>
                  <a:pt x="9310" y="16238"/>
                </a:cubicBezTo>
                <a:cubicBezTo>
                  <a:pt x="9364" y="16592"/>
                  <a:pt x="9320" y="16706"/>
                  <a:pt x="9039" y="16950"/>
                </a:cubicBezTo>
                <a:cubicBezTo>
                  <a:pt x="8778" y="17175"/>
                  <a:pt x="8719" y="17318"/>
                  <a:pt x="8762" y="17598"/>
                </a:cubicBezTo>
                <a:cubicBezTo>
                  <a:pt x="8806" y="17887"/>
                  <a:pt x="8723" y="18055"/>
                  <a:pt x="8334" y="18447"/>
                </a:cubicBezTo>
                <a:cubicBezTo>
                  <a:pt x="8067" y="18715"/>
                  <a:pt x="7692" y="18983"/>
                  <a:pt x="7508" y="19045"/>
                </a:cubicBezTo>
                <a:cubicBezTo>
                  <a:pt x="7324" y="19108"/>
                  <a:pt x="7124" y="19278"/>
                  <a:pt x="7062" y="19432"/>
                </a:cubicBezTo>
                <a:cubicBezTo>
                  <a:pt x="6890" y="19861"/>
                  <a:pt x="6620" y="19698"/>
                  <a:pt x="6773" y="19257"/>
                </a:cubicBezTo>
                <a:cubicBezTo>
                  <a:pt x="6865" y="18990"/>
                  <a:pt x="7043" y="17863"/>
                  <a:pt x="7098" y="17212"/>
                </a:cubicBezTo>
                <a:cubicBezTo>
                  <a:pt x="7122" y="16933"/>
                  <a:pt x="7184" y="16543"/>
                  <a:pt x="7237" y="16338"/>
                </a:cubicBezTo>
                <a:cubicBezTo>
                  <a:pt x="7290" y="16134"/>
                  <a:pt x="7308" y="15912"/>
                  <a:pt x="7279" y="15852"/>
                </a:cubicBezTo>
                <a:cubicBezTo>
                  <a:pt x="7250" y="15791"/>
                  <a:pt x="7318" y="15509"/>
                  <a:pt x="7430" y="15216"/>
                </a:cubicBezTo>
                <a:cubicBezTo>
                  <a:pt x="7541" y="14922"/>
                  <a:pt x="7639" y="14715"/>
                  <a:pt x="7647" y="14754"/>
                </a:cubicBezTo>
                <a:cubicBezTo>
                  <a:pt x="7655" y="14792"/>
                  <a:pt x="7821" y="14684"/>
                  <a:pt x="8014" y="14517"/>
                </a:cubicBezTo>
                <a:cubicBezTo>
                  <a:pt x="8207" y="14350"/>
                  <a:pt x="8390" y="14220"/>
                  <a:pt x="8424" y="14230"/>
                </a:cubicBezTo>
                <a:cubicBezTo>
                  <a:pt x="8458" y="14240"/>
                  <a:pt x="8513" y="14234"/>
                  <a:pt x="8539" y="14218"/>
                </a:cubicBezTo>
                <a:cubicBezTo>
                  <a:pt x="8564" y="14201"/>
                  <a:pt x="8998" y="14154"/>
                  <a:pt x="9503" y="14105"/>
                </a:cubicBezTo>
                <a:cubicBezTo>
                  <a:pt x="10618" y="13997"/>
                  <a:pt x="10842" y="13929"/>
                  <a:pt x="11100" y="13644"/>
                </a:cubicBezTo>
                <a:cubicBezTo>
                  <a:pt x="11210" y="13522"/>
                  <a:pt x="11524" y="13378"/>
                  <a:pt x="11799" y="13332"/>
                </a:cubicBezTo>
                <a:lnTo>
                  <a:pt x="12299" y="13257"/>
                </a:lnTo>
                <a:close/>
                <a:moveTo>
                  <a:pt x="14824" y="14554"/>
                </a:moveTo>
                <a:cubicBezTo>
                  <a:pt x="15023" y="14591"/>
                  <a:pt x="15292" y="14706"/>
                  <a:pt x="15420" y="14816"/>
                </a:cubicBezTo>
                <a:cubicBezTo>
                  <a:pt x="15549" y="14927"/>
                  <a:pt x="15710" y="15031"/>
                  <a:pt x="15782" y="15041"/>
                </a:cubicBezTo>
                <a:cubicBezTo>
                  <a:pt x="16035" y="15076"/>
                  <a:pt x="15980" y="15502"/>
                  <a:pt x="15643" y="16076"/>
                </a:cubicBezTo>
                <a:cubicBezTo>
                  <a:pt x="15456" y="16397"/>
                  <a:pt x="15261" y="16608"/>
                  <a:pt x="15215" y="16550"/>
                </a:cubicBezTo>
                <a:cubicBezTo>
                  <a:pt x="15170" y="16492"/>
                  <a:pt x="15088" y="16580"/>
                  <a:pt x="15029" y="16737"/>
                </a:cubicBezTo>
                <a:cubicBezTo>
                  <a:pt x="14745" y="17485"/>
                  <a:pt x="14336" y="16266"/>
                  <a:pt x="14426" y="14941"/>
                </a:cubicBezTo>
                <a:cubicBezTo>
                  <a:pt x="14454" y="14538"/>
                  <a:pt x="14500" y="14495"/>
                  <a:pt x="14824" y="14554"/>
                </a:cubicBezTo>
                <a:close/>
                <a:moveTo>
                  <a:pt x="5453" y="15216"/>
                </a:moveTo>
                <a:cubicBezTo>
                  <a:pt x="5592" y="15309"/>
                  <a:pt x="5749" y="16036"/>
                  <a:pt x="5911" y="17324"/>
                </a:cubicBezTo>
                <a:cubicBezTo>
                  <a:pt x="6034" y="18303"/>
                  <a:pt x="6033" y="18481"/>
                  <a:pt x="5911" y="18971"/>
                </a:cubicBezTo>
                <a:cubicBezTo>
                  <a:pt x="5771" y="19533"/>
                  <a:pt x="5397" y="19749"/>
                  <a:pt x="5272" y="19332"/>
                </a:cubicBezTo>
                <a:cubicBezTo>
                  <a:pt x="5240" y="19223"/>
                  <a:pt x="5131" y="19192"/>
                  <a:pt x="5031" y="19257"/>
                </a:cubicBezTo>
                <a:cubicBezTo>
                  <a:pt x="4545" y="19577"/>
                  <a:pt x="4232" y="19471"/>
                  <a:pt x="3983" y="18933"/>
                </a:cubicBezTo>
                <a:cubicBezTo>
                  <a:pt x="3847" y="18639"/>
                  <a:pt x="3614" y="18350"/>
                  <a:pt x="3471" y="18284"/>
                </a:cubicBezTo>
                <a:cubicBezTo>
                  <a:pt x="3327" y="18219"/>
                  <a:pt x="3185" y="18089"/>
                  <a:pt x="3157" y="17997"/>
                </a:cubicBezTo>
                <a:cubicBezTo>
                  <a:pt x="3130" y="17906"/>
                  <a:pt x="3459" y="17477"/>
                  <a:pt x="3886" y="17049"/>
                </a:cubicBezTo>
                <a:cubicBezTo>
                  <a:pt x="4314" y="16621"/>
                  <a:pt x="4818" y="16026"/>
                  <a:pt x="5007" y="15715"/>
                </a:cubicBezTo>
                <a:cubicBezTo>
                  <a:pt x="5197" y="15403"/>
                  <a:pt x="5399" y="15179"/>
                  <a:pt x="5453" y="1521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8" name="pasted-image.png"/>
          <p:cNvPicPr>
            <a:picLocks noChangeAspect="1"/>
          </p:cNvPicPr>
          <p:nvPr/>
        </p:nvPicPr>
        <p:blipFill>
          <a:blip r:embed="rId9" cstate="print">
            <a:extLst/>
          </a:blip>
          <a:srcRect l="9293" t="36" r="923" b="101"/>
          <a:stretch>
            <a:fillRect/>
          </a:stretch>
        </p:blipFill>
        <p:spPr>
          <a:xfrm>
            <a:off x="2193744" y="2790554"/>
            <a:ext cx="1171064" cy="82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992" y="0"/>
                </a:moveTo>
                <a:lnTo>
                  <a:pt x="2645" y="377"/>
                </a:lnTo>
                <a:cubicBezTo>
                  <a:pt x="2452" y="584"/>
                  <a:pt x="2197" y="754"/>
                  <a:pt x="2082" y="754"/>
                </a:cubicBezTo>
                <a:cubicBezTo>
                  <a:pt x="1554" y="754"/>
                  <a:pt x="1796" y="1792"/>
                  <a:pt x="2410" y="2174"/>
                </a:cubicBezTo>
                <a:cubicBezTo>
                  <a:pt x="2635" y="2314"/>
                  <a:pt x="2912" y="2536"/>
                  <a:pt x="3029" y="2665"/>
                </a:cubicBezTo>
                <a:cubicBezTo>
                  <a:pt x="3147" y="2794"/>
                  <a:pt x="3308" y="2902"/>
                  <a:pt x="3389" y="2902"/>
                </a:cubicBezTo>
                <a:cubicBezTo>
                  <a:pt x="3542" y="2902"/>
                  <a:pt x="4453" y="4361"/>
                  <a:pt x="4801" y="5163"/>
                </a:cubicBezTo>
                <a:cubicBezTo>
                  <a:pt x="4911" y="5416"/>
                  <a:pt x="5067" y="5902"/>
                  <a:pt x="5148" y="6250"/>
                </a:cubicBezTo>
                <a:cubicBezTo>
                  <a:pt x="5229" y="6598"/>
                  <a:pt x="5360" y="6981"/>
                  <a:pt x="5433" y="7101"/>
                </a:cubicBezTo>
                <a:cubicBezTo>
                  <a:pt x="5563" y="7311"/>
                  <a:pt x="5520" y="7779"/>
                  <a:pt x="5384" y="7662"/>
                </a:cubicBezTo>
                <a:cubicBezTo>
                  <a:pt x="5346" y="7630"/>
                  <a:pt x="4777" y="7742"/>
                  <a:pt x="4114" y="7907"/>
                </a:cubicBezTo>
                <a:cubicBezTo>
                  <a:pt x="3450" y="8073"/>
                  <a:pt x="2724" y="8211"/>
                  <a:pt x="2503" y="8214"/>
                </a:cubicBezTo>
                <a:cubicBezTo>
                  <a:pt x="2282" y="8217"/>
                  <a:pt x="1938" y="8330"/>
                  <a:pt x="1741" y="8459"/>
                </a:cubicBezTo>
                <a:cubicBezTo>
                  <a:pt x="1263" y="8774"/>
                  <a:pt x="626" y="9569"/>
                  <a:pt x="626" y="9853"/>
                </a:cubicBezTo>
                <a:cubicBezTo>
                  <a:pt x="626" y="9979"/>
                  <a:pt x="488" y="10376"/>
                  <a:pt x="316" y="10730"/>
                </a:cubicBezTo>
                <a:cubicBezTo>
                  <a:pt x="144" y="11084"/>
                  <a:pt x="0" y="11400"/>
                  <a:pt x="0" y="11431"/>
                </a:cubicBezTo>
                <a:cubicBezTo>
                  <a:pt x="0" y="11462"/>
                  <a:pt x="198" y="11572"/>
                  <a:pt x="440" y="11685"/>
                </a:cubicBezTo>
                <a:cubicBezTo>
                  <a:pt x="828" y="11868"/>
                  <a:pt x="911" y="11872"/>
                  <a:pt x="1183" y="11712"/>
                </a:cubicBezTo>
                <a:cubicBezTo>
                  <a:pt x="1352" y="11612"/>
                  <a:pt x="1667" y="11489"/>
                  <a:pt x="1883" y="11440"/>
                </a:cubicBezTo>
                <a:cubicBezTo>
                  <a:pt x="2100" y="11391"/>
                  <a:pt x="2373" y="11265"/>
                  <a:pt x="2490" y="11159"/>
                </a:cubicBezTo>
                <a:cubicBezTo>
                  <a:pt x="2655" y="11011"/>
                  <a:pt x="2910" y="10982"/>
                  <a:pt x="3618" y="11019"/>
                </a:cubicBezTo>
                <a:cubicBezTo>
                  <a:pt x="4493" y="11065"/>
                  <a:pt x="4903" y="11235"/>
                  <a:pt x="4783" y="11510"/>
                </a:cubicBezTo>
                <a:cubicBezTo>
                  <a:pt x="4757" y="11568"/>
                  <a:pt x="4818" y="11679"/>
                  <a:pt x="4919" y="11756"/>
                </a:cubicBezTo>
                <a:cubicBezTo>
                  <a:pt x="5020" y="11832"/>
                  <a:pt x="5076" y="11940"/>
                  <a:pt x="5049" y="12001"/>
                </a:cubicBezTo>
                <a:cubicBezTo>
                  <a:pt x="5022" y="12062"/>
                  <a:pt x="5039" y="12149"/>
                  <a:pt x="5080" y="12185"/>
                </a:cubicBezTo>
                <a:cubicBezTo>
                  <a:pt x="5223" y="12310"/>
                  <a:pt x="5114" y="13284"/>
                  <a:pt x="4882" y="13956"/>
                </a:cubicBezTo>
                <a:cubicBezTo>
                  <a:pt x="4671" y="14565"/>
                  <a:pt x="4205" y="15265"/>
                  <a:pt x="3531" y="15990"/>
                </a:cubicBezTo>
                <a:cubicBezTo>
                  <a:pt x="3364" y="16169"/>
                  <a:pt x="3314" y="16309"/>
                  <a:pt x="3358" y="16472"/>
                </a:cubicBezTo>
                <a:cubicBezTo>
                  <a:pt x="3392" y="16597"/>
                  <a:pt x="3472" y="16674"/>
                  <a:pt x="3537" y="16638"/>
                </a:cubicBezTo>
                <a:cubicBezTo>
                  <a:pt x="3603" y="16603"/>
                  <a:pt x="3681" y="16632"/>
                  <a:pt x="3711" y="16700"/>
                </a:cubicBezTo>
                <a:cubicBezTo>
                  <a:pt x="3743" y="16773"/>
                  <a:pt x="4006" y="16792"/>
                  <a:pt x="4361" y="16744"/>
                </a:cubicBezTo>
                <a:cubicBezTo>
                  <a:pt x="5309" y="16615"/>
                  <a:pt x="5856" y="16616"/>
                  <a:pt x="5885" y="16752"/>
                </a:cubicBezTo>
                <a:cubicBezTo>
                  <a:pt x="5900" y="16822"/>
                  <a:pt x="5789" y="16912"/>
                  <a:pt x="5644" y="16954"/>
                </a:cubicBezTo>
                <a:cubicBezTo>
                  <a:pt x="5499" y="16996"/>
                  <a:pt x="5308" y="17068"/>
                  <a:pt x="5216" y="17120"/>
                </a:cubicBezTo>
                <a:cubicBezTo>
                  <a:pt x="5064" y="17207"/>
                  <a:pt x="5072" y="17234"/>
                  <a:pt x="5266" y="17340"/>
                </a:cubicBezTo>
                <a:cubicBezTo>
                  <a:pt x="5441" y="17435"/>
                  <a:pt x="5457" y="17482"/>
                  <a:pt x="5365" y="17638"/>
                </a:cubicBezTo>
                <a:cubicBezTo>
                  <a:pt x="5304" y="17741"/>
                  <a:pt x="5197" y="17831"/>
                  <a:pt x="5130" y="17831"/>
                </a:cubicBezTo>
                <a:cubicBezTo>
                  <a:pt x="5062" y="17831"/>
                  <a:pt x="5018" y="17890"/>
                  <a:pt x="5031" y="17971"/>
                </a:cubicBezTo>
                <a:cubicBezTo>
                  <a:pt x="5043" y="18052"/>
                  <a:pt x="4956" y="18157"/>
                  <a:pt x="4838" y="18199"/>
                </a:cubicBezTo>
                <a:cubicBezTo>
                  <a:pt x="4645" y="18268"/>
                  <a:pt x="4637" y="18287"/>
                  <a:pt x="4770" y="18444"/>
                </a:cubicBezTo>
                <a:cubicBezTo>
                  <a:pt x="4889" y="18584"/>
                  <a:pt x="5020" y="18592"/>
                  <a:pt x="5433" y="18479"/>
                </a:cubicBezTo>
                <a:cubicBezTo>
                  <a:pt x="5715" y="18402"/>
                  <a:pt x="6223" y="18314"/>
                  <a:pt x="6561" y="18278"/>
                </a:cubicBezTo>
                <a:cubicBezTo>
                  <a:pt x="6898" y="18242"/>
                  <a:pt x="7317" y="18153"/>
                  <a:pt x="7496" y="18085"/>
                </a:cubicBezTo>
                <a:cubicBezTo>
                  <a:pt x="7676" y="18016"/>
                  <a:pt x="8345" y="17918"/>
                  <a:pt x="8983" y="17874"/>
                </a:cubicBezTo>
                <a:cubicBezTo>
                  <a:pt x="11985" y="17668"/>
                  <a:pt x="12254" y="17712"/>
                  <a:pt x="13406" y="18488"/>
                </a:cubicBezTo>
                <a:cubicBezTo>
                  <a:pt x="13874" y="18802"/>
                  <a:pt x="14351" y="19104"/>
                  <a:pt x="14466" y="19154"/>
                </a:cubicBezTo>
                <a:cubicBezTo>
                  <a:pt x="14656" y="19238"/>
                  <a:pt x="14669" y="19220"/>
                  <a:pt x="14577" y="18979"/>
                </a:cubicBezTo>
                <a:cubicBezTo>
                  <a:pt x="14522" y="18833"/>
                  <a:pt x="14508" y="18716"/>
                  <a:pt x="14546" y="18716"/>
                </a:cubicBezTo>
                <a:cubicBezTo>
                  <a:pt x="14624" y="18715"/>
                  <a:pt x="14131" y="18327"/>
                  <a:pt x="13989" y="18278"/>
                </a:cubicBezTo>
                <a:cubicBezTo>
                  <a:pt x="13727" y="18187"/>
                  <a:pt x="13406" y="17946"/>
                  <a:pt x="13406" y="17839"/>
                </a:cubicBezTo>
                <a:cubicBezTo>
                  <a:pt x="13406" y="17631"/>
                  <a:pt x="13572" y="17558"/>
                  <a:pt x="13747" y="17690"/>
                </a:cubicBezTo>
                <a:cubicBezTo>
                  <a:pt x="13844" y="17763"/>
                  <a:pt x="13955" y="17772"/>
                  <a:pt x="14001" y="17708"/>
                </a:cubicBezTo>
                <a:cubicBezTo>
                  <a:pt x="14080" y="17598"/>
                  <a:pt x="15121" y="17393"/>
                  <a:pt x="16628" y="17199"/>
                </a:cubicBezTo>
                <a:cubicBezTo>
                  <a:pt x="17542" y="17082"/>
                  <a:pt x="17678" y="17198"/>
                  <a:pt x="17471" y="17901"/>
                </a:cubicBezTo>
                <a:cubicBezTo>
                  <a:pt x="17400" y="18139"/>
                  <a:pt x="17365" y="18330"/>
                  <a:pt x="17396" y="18330"/>
                </a:cubicBezTo>
                <a:cubicBezTo>
                  <a:pt x="17427" y="18330"/>
                  <a:pt x="17401" y="18420"/>
                  <a:pt x="17340" y="18523"/>
                </a:cubicBezTo>
                <a:cubicBezTo>
                  <a:pt x="17280" y="18627"/>
                  <a:pt x="17257" y="18797"/>
                  <a:pt x="17285" y="18900"/>
                </a:cubicBezTo>
                <a:cubicBezTo>
                  <a:pt x="17313" y="19003"/>
                  <a:pt x="17298" y="19116"/>
                  <a:pt x="17254" y="19154"/>
                </a:cubicBezTo>
                <a:cubicBezTo>
                  <a:pt x="17210" y="19193"/>
                  <a:pt x="17176" y="19323"/>
                  <a:pt x="17173" y="19444"/>
                </a:cubicBezTo>
                <a:cubicBezTo>
                  <a:pt x="17155" y="20368"/>
                  <a:pt x="17098" y="21216"/>
                  <a:pt x="17049" y="21328"/>
                </a:cubicBezTo>
                <a:cubicBezTo>
                  <a:pt x="17017" y="21402"/>
                  <a:pt x="17012" y="21494"/>
                  <a:pt x="17043" y="21539"/>
                </a:cubicBezTo>
                <a:cubicBezTo>
                  <a:pt x="17060" y="21563"/>
                  <a:pt x="17423" y="21585"/>
                  <a:pt x="17929" y="21600"/>
                </a:cubicBezTo>
                <a:lnTo>
                  <a:pt x="18127" y="21021"/>
                </a:lnTo>
                <a:cubicBezTo>
                  <a:pt x="18239" y="20694"/>
                  <a:pt x="18326" y="20355"/>
                  <a:pt x="18325" y="20276"/>
                </a:cubicBezTo>
                <a:cubicBezTo>
                  <a:pt x="18325" y="20198"/>
                  <a:pt x="18385" y="20070"/>
                  <a:pt x="18456" y="19987"/>
                </a:cubicBezTo>
                <a:cubicBezTo>
                  <a:pt x="18526" y="19904"/>
                  <a:pt x="18608" y="19656"/>
                  <a:pt x="18641" y="19435"/>
                </a:cubicBezTo>
                <a:cubicBezTo>
                  <a:pt x="18697" y="19062"/>
                  <a:pt x="18946" y="18105"/>
                  <a:pt x="19143" y="17506"/>
                </a:cubicBezTo>
                <a:cubicBezTo>
                  <a:pt x="19231" y="17239"/>
                  <a:pt x="19252" y="16924"/>
                  <a:pt x="19205" y="16498"/>
                </a:cubicBezTo>
                <a:cubicBezTo>
                  <a:pt x="19187" y="16333"/>
                  <a:pt x="19215" y="16262"/>
                  <a:pt x="19298" y="16288"/>
                </a:cubicBezTo>
                <a:cubicBezTo>
                  <a:pt x="19397" y="16318"/>
                  <a:pt x="19403" y="16283"/>
                  <a:pt x="19323" y="16147"/>
                </a:cubicBezTo>
                <a:cubicBezTo>
                  <a:pt x="19252" y="16026"/>
                  <a:pt x="19252" y="15849"/>
                  <a:pt x="19311" y="15560"/>
                </a:cubicBezTo>
                <a:cubicBezTo>
                  <a:pt x="19375" y="15243"/>
                  <a:pt x="19359" y="15047"/>
                  <a:pt x="19249" y="14745"/>
                </a:cubicBezTo>
                <a:cubicBezTo>
                  <a:pt x="19169" y="14527"/>
                  <a:pt x="19090" y="14163"/>
                  <a:pt x="19075" y="13930"/>
                </a:cubicBezTo>
                <a:cubicBezTo>
                  <a:pt x="19060" y="13696"/>
                  <a:pt x="19008" y="13429"/>
                  <a:pt x="18957" y="13342"/>
                </a:cubicBezTo>
                <a:cubicBezTo>
                  <a:pt x="18907" y="13256"/>
                  <a:pt x="18851" y="13001"/>
                  <a:pt x="18834" y="12772"/>
                </a:cubicBezTo>
                <a:cubicBezTo>
                  <a:pt x="18816" y="12543"/>
                  <a:pt x="18722" y="12262"/>
                  <a:pt x="18629" y="12150"/>
                </a:cubicBezTo>
                <a:cubicBezTo>
                  <a:pt x="18536" y="12038"/>
                  <a:pt x="18362" y="11664"/>
                  <a:pt x="18239" y="11326"/>
                </a:cubicBezTo>
                <a:cubicBezTo>
                  <a:pt x="17961" y="10562"/>
                  <a:pt x="16902" y="9015"/>
                  <a:pt x="16362" y="8582"/>
                </a:cubicBezTo>
                <a:cubicBezTo>
                  <a:pt x="16114" y="8383"/>
                  <a:pt x="15968" y="8194"/>
                  <a:pt x="15990" y="8082"/>
                </a:cubicBezTo>
                <a:cubicBezTo>
                  <a:pt x="16009" y="7982"/>
                  <a:pt x="16034" y="7760"/>
                  <a:pt x="16039" y="7592"/>
                </a:cubicBezTo>
                <a:cubicBezTo>
                  <a:pt x="16050" y="7232"/>
                  <a:pt x="16245" y="7087"/>
                  <a:pt x="16324" y="7381"/>
                </a:cubicBezTo>
                <a:cubicBezTo>
                  <a:pt x="16367" y="7537"/>
                  <a:pt x="16410" y="7553"/>
                  <a:pt x="16504" y="7443"/>
                </a:cubicBezTo>
                <a:cubicBezTo>
                  <a:pt x="16601" y="7329"/>
                  <a:pt x="16643" y="7369"/>
                  <a:pt x="16715" y="7635"/>
                </a:cubicBezTo>
                <a:cubicBezTo>
                  <a:pt x="16765" y="7821"/>
                  <a:pt x="16845" y="7942"/>
                  <a:pt x="16894" y="7898"/>
                </a:cubicBezTo>
                <a:cubicBezTo>
                  <a:pt x="16944" y="7855"/>
                  <a:pt x="17015" y="7921"/>
                  <a:pt x="17049" y="8047"/>
                </a:cubicBezTo>
                <a:cubicBezTo>
                  <a:pt x="17162" y="8464"/>
                  <a:pt x="18081" y="9610"/>
                  <a:pt x="18195" y="9476"/>
                </a:cubicBezTo>
                <a:cubicBezTo>
                  <a:pt x="18321" y="9328"/>
                  <a:pt x="18412" y="9442"/>
                  <a:pt x="18412" y="9739"/>
                </a:cubicBezTo>
                <a:cubicBezTo>
                  <a:pt x="18412" y="9859"/>
                  <a:pt x="18476" y="9995"/>
                  <a:pt x="18555" y="10037"/>
                </a:cubicBezTo>
                <a:cubicBezTo>
                  <a:pt x="18643" y="10085"/>
                  <a:pt x="18682" y="10190"/>
                  <a:pt x="18648" y="10318"/>
                </a:cubicBezTo>
                <a:cubicBezTo>
                  <a:pt x="18589" y="10535"/>
                  <a:pt x="18834" y="11034"/>
                  <a:pt x="18951" y="10931"/>
                </a:cubicBezTo>
                <a:cubicBezTo>
                  <a:pt x="19068" y="10829"/>
                  <a:pt x="19301" y="11457"/>
                  <a:pt x="19249" y="11738"/>
                </a:cubicBezTo>
                <a:cubicBezTo>
                  <a:pt x="19197" y="12017"/>
                  <a:pt x="19341" y="12112"/>
                  <a:pt x="19447" y="11869"/>
                </a:cubicBezTo>
                <a:cubicBezTo>
                  <a:pt x="19563" y="11605"/>
                  <a:pt x="19691" y="11960"/>
                  <a:pt x="19583" y="12246"/>
                </a:cubicBezTo>
                <a:cubicBezTo>
                  <a:pt x="19510" y="12441"/>
                  <a:pt x="19505" y="12583"/>
                  <a:pt x="19577" y="12772"/>
                </a:cubicBezTo>
                <a:cubicBezTo>
                  <a:pt x="19631" y="12915"/>
                  <a:pt x="19662" y="13128"/>
                  <a:pt x="19645" y="13246"/>
                </a:cubicBezTo>
                <a:cubicBezTo>
                  <a:pt x="19628" y="13364"/>
                  <a:pt x="19677" y="13526"/>
                  <a:pt x="19750" y="13605"/>
                </a:cubicBezTo>
                <a:cubicBezTo>
                  <a:pt x="19824" y="13684"/>
                  <a:pt x="19890" y="13968"/>
                  <a:pt x="19899" y="14236"/>
                </a:cubicBezTo>
                <a:cubicBezTo>
                  <a:pt x="19915" y="14708"/>
                  <a:pt x="19948" y="14919"/>
                  <a:pt x="20116" y="15516"/>
                </a:cubicBezTo>
                <a:cubicBezTo>
                  <a:pt x="20164" y="15686"/>
                  <a:pt x="20162" y="15821"/>
                  <a:pt x="20110" y="15867"/>
                </a:cubicBezTo>
                <a:cubicBezTo>
                  <a:pt x="20058" y="15912"/>
                  <a:pt x="20077" y="16098"/>
                  <a:pt x="20159" y="16323"/>
                </a:cubicBezTo>
                <a:cubicBezTo>
                  <a:pt x="20235" y="16530"/>
                  <a:pt x="20276" y="16755"/>
                  <a:pt x="20246" y="16822"/>
                </a:cubicBezTo>
                <a:cubicBezTo>
                  <a:pt x="20217" y="16890"/>
                  <a:pt x="20235" y="16945"/>
                  <a:pt x="20283" y="16945"/>
                </a:cubicBezTo>
                <a:cubicBezTo>
                  <a:pt x="20400" y="16945"/>
                  <a:pt x="20632" y="17620"/>
                  <a:pt x="20704" y="18164"/>
                </a:cubicBezTo>
                <a:cubicBezTo>
                  <a:pt x="20763" y="18609"/>
                  <a:pt x="21016" y="18912"/>
                  <a:pt x="21231" y="18795"/>
                </a:cubicBezTo>
                <a:cubicBezTo>
                  <a:pt x="21351" y="18729"/>
                  <a:pt x="21458" y="18026"/>
                  <a:pt x="21510" y="16945"/>
                </a:cubicBezTo>
                <a:cubicBezTo>
                  <a:pt x="21525" y="16632"/>
                  <a:pt x="21556" y="16145"/>
                  <a:pt x="21578" y="15867"/>
                </a:cubicBezTo>
                <a:cubicBezTo>
                  <a:pt x="21600" y="15589"/>
                  <a:pt x="21590" y="15305"/>
                  <a:pt x="21559" y="15236"/>
                </a:cubicBezTo>
                <a:cubicBezTo>
                  <a:pt x="21529" y="15166"/>
                  <a:pt x="21500" y="14909"/>
                  <a:pt x="21491" y="14666"/>
                </a:cubicBezTo>
                <a:cubicBezTo>
                  <a:pt x="21473" y="14120"/>
                  <a:pt x="21301" y="12929"/>
                  <a:pt x="21212" y="12729"/>
                </a:cubicBezTo>
                <a:cubicBezTo>
                  <a:pt x="21177" y="12647"/>
                  <a:pt x="21147" y="12438"/>
                  <a:pt x="21144" y="12264"/>
                </a:cubicBezTo>
                <a:cubicBezTo>
                  <a:pt x="21141" y="12090"/>
                  <a:pt x="21102" y="11877"/>
                  <a:pt x="21064" y="11791"/>
                </a:cubicBezTo>
                <a:cubicBezTo>
                  <a:pt x="21026" y="11704"/>
                  <a:pt x="20979" y="11503"/>
                  <a:pt x="20958" y="11352"/>
                </a:cubicBezTo>
                <a:cubicBezTo>
                  <a:pt x="20938" y="11202"/>
                  <a:pt x="20845" y="10963"/>
                  <a:pt x="20748" y="10818"/>
                </a:cubicBezTo>
                <a:cubicBezTo>
                  <a:pt x="20651" y="10672"/>
                  <a:pt x="20566" y="10510"/>
                  <a:pt x="20562" y="10458"/>
                </a:cubicBezTo>
                <a:cubicBezTo>
                  <a:pt x="20553" y="10349"/>
                  <a:pt x="20489" y="10052"/>
                  <a:pt x="20426" y="9827"/>
                </a:cubicBezTo>
                <a:cubicBezTo>
                  <a:pt x="20342" y="9526"/>
                  <a:pt x="20159" y="9195"/>
                  <a:pt x="19763" y="8644"/>
                </a:cubicBezTo>
                <a:cubicBezTo>
                  <a:pt x="19544" y="8339"/>
                  <a:pt x="19397" y="8091"/>
                  <a:pt x="19434" y="8091"/>
                </a:cubicBezTo>
                <a:cubicBezTo>
                  <a:pt x="19564" y="8091"/>
                  <a:pt x="18516" y="6871"/>
                  <a:pt x="18177" y="6627"/>
                </a:cubicBezTo>
                <a:cubicBezTo>
                  <a:pt x="17989" y="6492"/>
                  <a:pt x="17736" y="6284"/>
                  <a:pt x="17619" y="6163"/>
                </a:cubicBezTo>
                <a:cubicBezTo>
                  <a:pt x="17502" y="6041"/>
                  <a:pt x="17349" y="5935"/>
                  <a:pt x="17279" y="5935"/>
                </a:cubicBezTo>
                <a:cubicBezTo>
                  <a:pt x="17065" y="5935"/>
                  <a:pt x="16159" y="5290"/>
                  <a:pt x="15779" y="4865"/>
                </a:cubicBezTo>
                <a:cubicBezTo>
                  <a:pt x="14800" y="3769"/>
                  <a:pt x="14262" y="3528"/>
                  <a:pt x="12830" y="3542"/>
                </a:cubicBezTo>
                <a:cubicBezTo>
                  <a:pt x="12240" y="3547"/>
                  <a:pt x="11615" y="3569"/>
                  <a:pt x="11443" y="3594"/>
                </a:cubicBezTo>
                <a:cubicBezTo>
                  <a:pt x="11271" y="3620"/>
                  <a:pt x="10670" y="3678"/>
                  <a:pt x="10104" y="3726"/>
                </a:cubicBezTo>
                <a:cubicBezTo>
                  <a:pt x="9172" y="3804"/>
                  <a:pt x="8979" y="3779"/>
                  <a:pt x="8091" y="3471"/>
                </a:cubicBezTo>
                <a:cubicBezTo>
                  <a:pt x="7225" y="3172"/>
                  <a:pt x="7035" y="3053"/>
                  <a:pt x="6400" y="2419"/>
                </a:cubicBezTo>
                <a:cubicBezTo>
                  <a:pt x="6004" y="2025"/>
                  <a:pt x="5376" y="1312"/>
                  <a:pt x="5012" y="842"/>
                </a:cubicBezTo>
                <a:lnTo>
                  <a:pt x="4355" y="0"/>
                </a:lnTo>
                <a:lnTo>
                  <a:pt x="2992" y="0"/>
                </a:lnTo>
                <a:close/>
                <a:moveTo>
                  <a:pt x="4814" y="12834"/>
                </a:moveTo>
                <a:cubicBezTo>
                  <a:pt x="4745" y="12800"/>
                  <a:pt x="4632" y="12795"/>
                  <a:pt x="4498" y="12843"/>
                </a:cubicBezTo>
                <a:cubicBezTo>
                  <a:pt x="4276" y="12921"/>
                  <a:pt x="4271" y="12948"/>
                  <a:pt x="4430" y="13035"/>
                </a:cubicBezTo>
                <a:cubicBezTo>
                  <a:pt x="4675" y="13171"/>
                  <a:pt x="4809" y="13164"/>
                  <a:pt x="4869" y="13027"/>
                </a:cubicBezTo>
                <a:cubicBezTo>
                  <a:pt x="4910" y="12933"/>
                  <a:pt x="4883" y="12868"/>
                  <a:pt x="4814" y="12834"/>
                </a:cubicBezTo>
                <a:close/>
                <a:moveTo>
                  <a:pt x="7348" y="13702"/>
                </a:moveTo>
                <a:cubicBezTo>
                  <a:pt x="7378" y="13677"/>
                  <a:pt x="7405" y="13670"/>
                  <a:pt x="7428" y="13702"/>
                </a:cubicBezTo>
                <a:cubicBezTo>
                  <a:pt x="7448" y="13729"/>
                  <a:pt x="7703" y="13789"/>
                  <a:pt x="7998" y="13833"/>
                </a:cubicBezTo>
                <a:cubicBezTo>
                  <a:pt x="9128" y="14002"/>
                  <a:pt x="9817" y="14158"/>
                  <a:pt x="11244" y="14561"/>
                </a:cubicBezTo>
                <a:cubicBezTo>
                  <a:pt x="12225" y="14837"/>
                  <a:pt x="12179" y="15294"/>
                  <a:pt x="11189" y="15113"/>
                </a:cubicBezTo>
                <a:cubicBezTo>
                  <a:pt x="10258" y="14943"/>
                  <a:pt x="10177" y="14974"/>
                  <a:pt x="10160" y="15455"/>
                </a:cubicBezTo>
                <a:cubicBezTo>
                  <a:pt x="10150" y="15729"/>
                  <a:pt x="10098" y="15739"/>
                  <a:pt x="9249" y="15823"/>
                </a:cubicBezTo>
                <a:cubicBezTo>
                  <a:pt x="8758" y="15872"/>
                  <a:pt x="7985" y="15966"/>
                  <a:pt x="7527" y="16025"/>
                </a:cubicBezTo>
                <a:cubicBezTo>
                  <a:pt x="7069" y="16084"/>
                  <a:pt x="6672" y="16081"/>
                  <a:pt x="6647" y="16025"/>
                </a:cubicBezTo>
                <a:cubicBezTo>
                  <a:pt x="6623" y="15969"/>
                  <a:pt x="6689" y="15762"/>
                  <a:pt x="6790" y="15560"/>
                </a:cubicBezTo>
                <a:cubicBezTo>
                  <a:pt x="6891" y="15358"/>
                  <a:pt x="6970" y="15106"/>
                  <a:pt x="6970" y="14999"/>
                </a:cubicBezTo>
                <a:cubicBezTo>
                  <a:pt x="6970" y="14892"/>
                  <a:pt x="7013" y="14770"/>
                  <a:pt x="7063" y="14727"/>
                </a:cubicBezTo>
                <a:cubicBezTo>
                  <a:pt x="7112" y="14684"/>
                  <a:pt x="7149" y="14494"/>
                  <a:pt x="7149" y="14298"/>
                </a:cubicBezTo>
                <a:cubicBezTo>
                  <a:pt x="7149" y="14057"/>
                  <a:pt x="7257" y="13774"/>
                  <a:pt x="7348" y="1370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9" name="pasted-image.png"/>
          <p:cNvPicPr>
            <a:picLocks noChangeAspect="1"/>
          </p:cNvPicPr>
          <p:nvPr/>
        </p:nvPicPr>
        <p:blipFill>
          <a:blip r:embed="rId10" cstate="print">
            <a:extLst/>
          </a:blip>
          <a:srcRect l="595" t="4989" r="2237" b="13408"/>
          <a:stretch>
            <a:fillRect/>
          </a:stretch>
        </p:blipFill>
        <p:spPr>
          <a:xfrm>
            <a:off x="2836686" y="2928934"/>
            <a:ext cx="1452033" cy="61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546" extrusionOk="0">
                <a:moveTo>
                  <a:pt x="12272" y="0"/>
                </a:moveTo>
                <a:cubicBezTo>
                  <a:pt x="12138" y="1"/>
                  <a:pt x="12000" y="15"/>
                  <a:pt x="11861" y="22"/>
                </a:cubicBezTo>
                <a:cubicBezTo>
                  <a:pt x="11085" y="119"/>
                  <a:pt x="10196" y="350"/>
                  <a:pt x="8982" y="778"/>
                </a:cubicBezTo>
                <a:cubicBezTo>
                  <a:pt x="8397" y="983"/>
                  <a:pt x="7972" y="1097"/>
                  <a:pt x="7594" y="1156"/>
                </a:cubicBezTo>
                <a:cubicBezTo>
                  <a:pt x="7527" y="1167"/>
                  <a:pt x="7459" y="1160"/>
                  <a:pt x="7394" y="1167"/>
                </a:cubicBezTo>
                <a:cubicBezTo>
                  <a:pt x="7171" y="1188"/>
                  <a:pt x="6949" y="1222"/>
                  <a:pt x="6737" y="1199"/>
                </a:cubicBezTo>
                <a:cubicBezTo>
                  <a:pt x="6192" y="1141"/>
                  <a:pt x="5735" y="1203"/>
                  <a:pt x="5409" y="1383"/>
                </a:cubicBezTo>
                <a:cubicBezTo>
                  <a:pt x="4820" y="1708"/>
                  <a:pt x="2997" y="2059"/>
                  <a:pt x="2150" y="2074"/>
                </a:cubicBezTo>
                <a:cubicBezTo>
                  <a:pt x="1946" y="2090"/>
                  <a:pt x="1807" y="2079"/>
                  <a:pt x="1730" y="2031"/>
                </a:cubicBezTo>
                <a:cubicBezTo>
                  <a:pt x="1725" y="2027"/>
                  <a:pt x="1693" y="2025"/>
                  <a:pt x="1689" y="2020"/>
                </a:cubicBezTo>
                <a:cubicBezTo>
                  <a:pt x="1664" y="1988"/>
                  <a:pt x="1640" y="1984"/>
                  <a:pt x="1616" y="1966"/>
                </a:cubicBezTo>
                <a:cubicBezTo>
                  <a:pt x="1566" y="1931"/>
                  <a:pt x="1521" y="1923"/>
                  <a:pt x="1479" y="1945"/>
                </a:cubicBezTo>
                <a:cubicBezTo>
                  <a:pt x="1457" y="1957"/>
                  <a:pt x="1433" y="1980"/>
                  <a:pt x="1411" y="2009"/>
                </a:cubicBezTo>
                <a:cubicBezTo>
                  <a:pt x="1377" y="2054"/>
                  <a:pt x="1340" y="2122"/>
                  <a:pt x="1302" y="2215"/>
                </a:cubicBezTo>
                <a:cubicBezTo>
                  <a:pt x="1273" y="2285"/>
                  <a:pt x="1249" y="2355"/>
                  <a:pt x="1219" y="2452"/>
                </a:cubicBezTo>
                <a:cubicBezTo>
                  <a:pt x="1123" y="2769"/>
                  <a:pt x="1088" y="2767"/>
                  <a:pt x="813" y="2495"/>
                </a:cubicBezTo>
                <a:cubicBezTo>
                  <a:pt x="635" y="2319"/>
                  <a:pt x="530" y="2272"/>
                  <a:pt x="485" y="2344"/>
                </a:cubicBezTo>
                <a:cubicBezTo>
                  <a:pt x="474" y="2372"/>
                  <a:pt x="474" y="2426"/>
                  <a:pt x="471" y="2474"/>
                </a:cubicBezTo>
                <a:cubicBezTo>
                  <a:pt x="467" y="2590"/>
                  <a:pt x="484" y="2757"/>
                  <a:pt x="549" y="3025"/>
                </a:cubicBezTo>
                <a:cubicBezTo>
                  <a:pt x="678" y="3559"/>
                  <a:pt x="678" y="3627"/>
                  <a:pt x="539" y="4051"/>
                </a:cubicBezTo>
                <a:cubicBezTo>
                  <a:pt x="274" y="4862"/>
                  <a:pt x="170" y="5469"/>
                  <a:pt x="188" y="6125"/>
                </a:cubicBezTo>
                <a:cubicBezTo>
                  <a:pt x="198" y="6480"/>
                  <a:pt x="151" y="7216"/>
                  <a:pt x="83" y="7756"/>
                </a:cubicBezTo>
                <a:cubicBezTo>
                  <a:pt x="24" y="8225"/>
                  <a:pt x="-5" y="8475"/>
                  <a:pt x="1" y="8653"/>
                </a:cubicBezTo>
                <a:cubicBezTo>
                  <a:pt x="7" y="8831"/>
                  <a:pt x="47" y="8937"/>
                  <a:pt x="129" y="9118"/>
                </a:cubicBezTo>
                <a:cubicBezTo>
                  <a:pt x="172" y="9214"/>
                  <a:pt x="251" y="9310"/>
                  <a:pt x="334" y="9398"/>
                </a:cubicBezTo>
                <a:cubicBezTo>
                  <a:pt x="347" y="9412"/>
                  <a:pt x="357" y="9428"/>
                  <a:pt x="371" y="9442"/>
                </a:cubicBezTo>
                <a:cubicBezTo>
                  <a:pt x="455" y="9524"/>
                  <a:pt x="547" y="9592"/>
                  <a:pt x="631" y="9625"/>
                </a:cubicBezTo>
                <a:cubicBezTo>
                  <a:pt x="913" y="9738"/>
                  <a:pt x="998" y="9683"/>
                  <a:pt x="1187" y="9258"/>
                </a:cubicBezTo>
                <a:cubicBezTo>
                  <a:pt x="1319" y="8962"/>
                  <a:pt x="1513" y="8670"/>
                  <a:pt x="1721" y="8394"/>
                </a:cubicBezTo>
                <a:cubicBezTo>
                  <a:pt x="1731" y="8380"/>
                  <a:pt x="1743" y="8375"/>
                  <a:pt x="1753" y="8361"/>
                </a:cubicBezTo>
                <a:cubicBezTo>
                  <a:pt x="1875" y="8204"/>
                  <a:pt x="1994" y="8056"/>
                  <a:pt x="2118" y="7929"/>
                </a:cubicBezTo>
                <a:cubicBezTo>
                  <a:pt x="2157" y="7891"/>
                  <a:pt x="2190" y="7856"/>
                  <a:pt x="2228" y="7821"/>
                </a:cubicBezTo>
                <a:cubicBezTo>
                  <a:pt x="2485" y="7583"/>
                  <a:pt x="2730" y="7422"/>
                  <a:pt x="2876" y="7454"/>
                </a:cubicBezTo>
                <a:cubicBezTo>
                  <a:pt x="3527" y="7595"/>
                  <a:pt x="3860" y="8068"/>
                  <a:pt x="4277" y="9442"/>
                </a:cubicBezTo>
                <a:cubicBezTo>
                  <a:pt x="4569" y="10405"/>
                  <a:pt x="4554" y="10608"/>
                  <a:pt x="4090" y="11872"/>
                </a:cubicBezTo>
                <a:cubicBezTo>
                  <a:pt x="4034" y="12025"/>
                  <a:pt x="3985" y="12197"/>
                  <a:pt x="3935" y="12369"/>
                </a:cubicBezTo>
                <a:cubicBezTo>
                  <a:pt x="3911" y="12449"/>
                  <a:pt x="3883" y="12525"/>
                  <a:pt x="3862" y="12607"/>
                </a:cubicBezTo>
                <a:cubicBezTo>
                  <a:pt x="3798" y="12847"/>
                  <a:pt x="3740" y="13094"/>
                  <a:pt x="3693" y="13341"/>
                </a:cubicBezTo>
                <a:cubicBezTo>
                  <a:pt x="3598" y="13833"/>
                  <a:pt x="3544" y="14309"/>
                  <a:pt x="3538" y="14692"/>
                </a:cubicBezTo>
                <a:cubicBezTo>
                  <a:pt x="3537" y="14740"/>
                  <a:pt x="3537" y="14794"/>
                  <a:pt x="3538" y="14843"/>
                </a:cubicBezTo>
                <a:cubicBezTo>
                  <a:pt x="3553" y="15561"/>
                  <a:pt x="3871" y="18274"/>
                  <a:pt x="4021" y="18937"/>
                </a:cubicBezTo>
                <a:cubicBezTo>
                  <a:pt x="4144" y="19480"/>
                  <a:pt x="3952" y="20064"/>
                  <a:pt x="3702" y="19910"/>
                </a:cubicBezTo>
                <a:cubicBezTo>
                  <a:pt x="3524" y="19800"/>
                  <a:pt x="3522" y="19806"/>
                  <a:pt x="3656" y="20158"/>
                </a:cubicBezTo>
                <a:cubicBezTo>
                  <a:pt x="3734" y="20361"/>
                  <a:pt x="3896" y="20557"/>
                  <a:pt x="4017" y="20590"/>
                </a:cubicBezTo>
                <a:cubicBezTo>
                  <a:pt x="4138" y="20623"/>
                  <a:pt x="4228" y="20756"/>
                  <a:pt x="4218" y="20882"/>
                </a:cubicBezTo>
                <a:cubicBezTo>
                  <a:pt x="4193" y="21191"/>
                  <a:pt x="4846" y="21376"/>
                  <a:pt x="5568" y="21271"/>
                </a:cubicBezTo>
                <a:cubicBezTo>
                  <a:pt x="5889" y="21224"/>
                  <a:pt x="6225" y="21258"/>
                  <a:pt x="6317" y="21346"/>
                </a:cubicBezTo>
                <a:cubicBezTo>
                  <a:pt x="6561" y="21582"/>
                  <a:pt x="6778" y="21564"/>
                  <a:pt x="7134" y="21271"/>
                </a:cubicBezTo>
                <a:cubicBezTo>
                  <a:pt x="7391" y="21058"/>
                  <a:pt x="9142" y="20956"/>
                  <a:pt x="9356" y="21141"/>
                </a:cubicBezTo>
                <a:cubicBezTo>
                  <a:pt x="9379" y="21161"/>
                  <a:pt x="9590" y="21169"/>
                  <a:pt x="9826" y="21152"/>
                </a:cubicBezTo>
                <a:cubicBezTo>
                  <a:pt x="10062" y="21135"/>
                  <a:pt x="10279" y="21220"/>
                  <a:pt x="10310" y="21336"/>
                </a:cubicBezTo>
                <a:cubicBezTo>
                  <a:pt x="10350" y="21489"/>
                  <a:pt x="10552" y="21550"/>
                  <a:pt x="10739" y="21541"/>
                </a:cubicBezTo>
                <a:cubicBezTo>
                  <a:pt x="10925" y="21532"/>
                  <a:pt x="11099" y="21447"/>
                  <a:pt x="11085" y="21292"/>
                </a:cubicBezTo>
                <a:cubicBezTo>
                  <a:pt x="11054" y="20919"/>
                  <a:pt x="11573" y="20870"/>
                  <a:pt x="11788" y="21228"/>
                </a:cubicBezTo>
                <a:cubicBezTo>
                  <a:pt x="11893" y="21401"/>
                  <a:pt x="12171" y="21517"/>
                  <a:pt x="12432" y="21541"/>
                </a:cubicBezTo>
                <a:cubicBezTo>
                  <a:pt x="12692" y="21565"/>
                  <a:pt x="12937" y="21507"/>
                  <a:pt x="12979" y="21346"/>
                </a:cubicBezTo>
                <a:cubicBezTo>
                  <a:pt x="13014" y="21215"/>
                  <a:pt x="13082" y="21216"/>
                  <a:pt x="13185" y="21346"/>
                </a:cubicBezTo>
                <a:cubicBezTo>
                  <a:pt x="13382" y="21597"/>
                  <a:pt x="14070" y="21375"/>
                  <a:pt x="14193" y="21022"/>
                </a:cubicBezTo>
                <a:cubicBezTo>
                  <a:pt x="14302" y="20711"/>
                  <a:pt x="14983" y="20651"/>
                  <a:pt x="15060" y="20947"/>
                </a:cubicBezTo>
                <a:cubicBezTo>
                  <a:pt x="15127" y="21203"/>
                  <a:pt x="16075" y="21203"/>
                  <a:pt x="16142" y="20947"/>
                </a:cubicBezTo>
                <a:cubicBezTo>
                  <a:pt x="16170" y="20838"/>
                  <a:pt x="16504" y="20752"/>
                  <a:pt x="16886" y="20752"/>
                </a:cubicBezTo>
                <a:cubicBezTo>
                  <a:pt x="17397" y="20752"/>
                  <a:pt x="17592" y="20682"/>
                  <a:pt x="17625" y="20482"/>
                </a:cubicBezTo>
                <a:cubicBezTo>
                  <a:pt x="17649" y="20333"/>
                  <a:pt x="17810" y="20146"/>
                  <a:pt x="17985" y="20072"/>
                </a:cubicBezTo>
                <a:cubicBezTo>
                  <a:pt x="18161" y="19997"/>
                  <a:pt x="18447" y="19763"/>
                  <a:pt x="18620" y="19553"/>
                </a:cubicBezTo>
                <a:cubicBezTo>
                  <a:pt x="18699" y="19457"/>
                  <a:pt x="18792" y="19383"/>
                  <a:pt x="18880" y="19315"/>
                </a:cubicBezTo>
                <a:cubicBezTo>
                  <a:pt x="18944" y="19234"/>
                  <a:pt x="19023" y="19175"/>
                  <a:pt x="19131" y="19175"/>
                </a:cubicBezTo>
                <a:cubicBezTo>
                  <a:pt x="19149" y="19175"/>
                  <a:pt x="19151" y="19165"/>
                  <a:pt x="19167" y="19164"/>
                </a:cubicBezTo>
                <a:cubicBezTo>
                  <a:pt x="19291" y="19150"/>
                  <a:pt x="19343" y="19061"/>
                  <a:pt x="19327" y="18840"/>
                </a:cubicBezTo>
                <a:cubicBezTo>
                  <a:pt x="19310" y="18603"/>
                  <a:pt x="19408" y="18413"/>
                  <a:pt x="19669" y="18181"/>
                </a:cubicBezTo>
                <a:cubicBezTo>
                  <a:pt x="20177" y="17730"/>
                  <a:pt x="20189" y="17283"/>
                  <a:pt x="19692" y="17112"/>
                </a:cubicBezTo>
                <a:cubicBezTo>
                  <a:pt x="19479" y="17038"/>
                  <a:pt x="19218" y="16855"/>
                  <a:pt x="19117" y="16701"/>
                </a:cubicBezTo>
                <a:cubicBezTo>
                  <a:pt x="19016" y="16547"/>
                  <a:pt x="18879" y="16420"/>
                  <a:pt x="18811" y="16420"/>
                </a:cubicBezTo>
                <a:cubicBezTo>
                  <a:pt x="18629" y="16420"/>
                  <a:pt x="18098" y="15624"/>
                  <a:pt x="18104" y="15362"/>
                </a:cubicBezTo>
                <a:cubicBezTo>
                  <a:pt x="18107" y="15237"/>
                  <a:pt x="18152" y="14564"/>
                  <a:pt x="18209" y="13860"/>
                </a:cubicBezTo>
                <a:cubicBezTo>
                  <a:pt x="18304" y="12674"/>
                  <a:pt x="18327" y="12569"/>
                  <a:pt x="18542" y="12510"/>
                </a:cubicBezTo>
                <a:cubicBezTo>
                  <a:pt x="18671" y="12474"/>
                  <a:pt x="18970" y="12668"/>
                  <a:pt x="19208" y="12942"/>
                </a:cubicBezTo>
                <a:cubicBezTo>
                  <a:pt x="19536" y="13319"/>
                  <a:pt x="19791" y="13551"/>
                  <a:pt x="20016" y="13698"/>
                </a:cubicBezTo>
                <a:cubicBezTo>
                  <a:pt x="20029" y="13705"/>
                  <a:pt x="20032" y="13722"/>
                  <a:pt x="20043" y="13730"/>
                </a:cubicBezTo>
                <a:cubicBezTo>
                  <a:pt x="20284" y="13880"/>
                  <a:pt x="20493" y="13916"/>
                  <a:pt x="20723" y="13860"/>
                </a:cubicBezTo>
                <a:cubicBezTo>
                  <a:pt x="21245" y="13734"/>
                  <a:pt x="21595" y="13229"/>
                  <a:pt x="21595" y="12596"/>
                </a:cubicBezTo>
                <a:cubicBezTo>
                  <a:pt x="21595" y="12400"/>
                  <a:pt x="21554" y="12240"/>
                  <a:pt x="21504" y="12121"/>
                </a:cubicBezTo>
                <a:cubicBezTo>
                  <a:pt x="21441" y="12060"/>
                  <a:pt x="21287" y="12041"/>
                  <a:pt x="21139" y="12024"/>
                </a:cubicBezTo>
                <a:cubicBezTo>
                  <a:pt x="21041" y="12071"/>
                  <a:pt x="20884" y="12117"/>
                  <a:pt x="20659" y="12110"/>
                </a:cubicBezTo>
                <a:cubicBezTo>
                  <a:pt x="20492" y="12104"/>
                  <a:pt x="20323" y="12011"/>
                  <a:pt x="20162" y="11905"/>
                </a:cubicBezTo>
                <a:cubicBezTo>
                  <a:pt x="20065" y="11869"/>
                  <a:pt x="19990" y="11821"/>
                  <a:pt x="19934" y="11743"/>
                </a:cubicBezTo>
                <a:cubicBezTo>
                  <a:pt x="19723" y="11535"/>
                  <a:pt x="19590" y="11273"/>
                  <a:pt x="19642" y="11073"/>
                </a:cubicBezTo>
                <a:cubicBezTo>
                  <a:pt x="19668" y="10974"/>
                  <a:pt x="19612" y="10900"/>
                  <a:pt x="19523" y="10900"/>
                </a:cubicBezTo>
                <a:cubicBezTo>
                  <a:pt x="19352" y="10900"/>
                  <a:pt x="18911" y="10140"/>
                  <a:pt x="19053" y="10090"/>
                </a:cubicBezTo>
                <a:cubicBezTo>
                  <a:pt x="19099" y="10074"/>
                  <a:pt x="19363" y="10074"/>
                  <a:pt x="19637" y="10090"/>
                </a:cubicBezTo>
                <a:cubicBezTo>
                  <a:pt x="19912" y="10106"/>
                  <a:pt x="20194" y="10027"/>
                  <a:pt x="20262" y="9917"/>
                </a:cubicBezTo>
                <a:cubicBezTo>
                  <a:pt x="20351" y="9775"/>
                  <a:pt x="20151" y="9714"/>
                  <a:pt x="19573" y="9712"/>
                </a:cubicBezTo>
                <a:cubicBezTo>
                  <a:pt x="18912" y="9709"/>
                  <a:pt x="18747" y="9660"/>
                  <a:pt x="18706" y="9409"/>
                </a:cubicBezTo>
                <a:cubicBezTo>
                  <a:pt x="18691" y="9316"/>
                  <a:pt x="18692" y="9208"/>
                  <a:pt x="18702" y="9107"/>
                </a:cubicBezTo>
                <a:cubicBezTo>
                  <a:pt x="18701" y="9065"/>
                  <a:pt x="18697" y="9021"/>
                  <a:pt x="18706" y="8999"/>
                </a:cubicBezTo>
                <a:cubicBezTo>
                  <a:pt x="18707" y="8997"/>
                  <a:pt x="18724" y="9000"/>
                  <a:pt x="18725" y="8999"/>
                </a:cubicBezTo>
                <a:cubicBezTo>
                  <a:pt x="18732" y="8964"/>
                  <a:pt x="18732" y="8916"/>
                  <a:pt x="18743" y="8891"/>
                </a:cubicBezTo>
                <a:cubicBezTo>
                  <a:pt x="18791" y="8776"/>
                  <a:pt x="18811" y="8548"/>
                  <a:pt x="18784" y="8383"/>
                </a:cubicBezTo>
                <a:cubicBezTo>
                  <a:pt x="18756" y="8212"/>
                  <a:pt x="18803" y="7956"/>
                  <a:pt x="18893" y="7789"/>
                </a:cubicBezTo>
                <a:cubicBezTo>
                  <a:pt x="19016" y="7563"/>
                  <a:pt x="19022" y="7530"/>
                  <a:pt x="18916" y="7616"/>
                </a:cubicBezTo>
                <a:cubicBezTo>
                  <a:pt x="18820" y="7694"/>
                  <a:pt x="18707" y="7482"/>
                  <a:pt x="18547" y="6935"/>
                </a:cubicBezTo>
                <a:cubicBezTo>
                  <a:pt x="18277" y="6013"/>
                  <a:pt x="17930" y="5380"/>
                  <a:pt x="17693" y="5380"/>
                </a:cubicBezTo>
                <a:cubicBezTo>
                  <a:pt x="17601" y="5380"/>
                  <a:pt x="17444" y="5138"/>
                  <a:pt x="17346" y="4840"/>
                </a:cubicBezTo>
                <a:cubicBezTo>
                  <a:pt x="17024" y="3856"/>
                  <a:pt x="16448" y="2511"/>
                  <a:pt x="16251" y="2290"/>
                </a:cubicBezTo>
                <a:cubicBezTo>
                  <a:pt x="15208" y="1121"/>
                  <a:pt x="14433" y="454"/>
                  <a:pt x="13573" y="151"/>
                </a:cubicBezTo>
                <a:cubicBezTo>
                  <a:pt x="13208" y="56"/>
                  <a:pt x="12809" y="-3"/>
                  <a:pt x="12272" y="0"/>
                </a:cubicBezTo>
                <a:close/>
                <a:moveTo>
                  <a:pt x="20317" y="1296"/>
                </a:moveTo>
                <a:cubicBezTo>
                  <a:pt x="20307" y="1288"/>
                  <a:pt x="20293" y="1304"/>
                  <a:pt x="20276" y="1329"/>
                </a:cubicBezTo>
                <a:cubicBezTo>
                  <a:pt x="20223" y="1406"/>
                  <a:pt x="20176" y="1633"/>
                  <a:pt x="20176" y="1836"/>
                </a:cubicBezTo>
                <a:cubicBezTo>
                  <a:pt x="20176" y="2428"/>
                  <a:pt x="20018" y="2496"/>
                  <a:pt x="19929" y="1945"/>
                </a:cubicBezTo>
                <a:cubicBezTo>
                  <a:pt x="19885" y="1667"/>
                  <a:pt x="19834" y="1437"/>
                  <a:pt x="19811" y="1437"/>
                </a:cubicBezTo>
                <a:cubicBezTo>
                  <a:pt x="19753" y="1437"/>
                  <a:pt x="19853" y="2642"/>
                  <a:pt x="19948" y="3079"/>
                </a:cubicBezTo>
                <a:cubicBezTo>
                  <a:pt x="19999" y="3315"/>
                  <a:pt x="19990" y="3530"/>
                  <a:pt x="19925" y="3716"/>
                </a:cubicBezTo>
                <a:cubicBezTo>
                  <a:pt x="19797" y="4081"/>
                  <a:pt x="19714" y="3950"/>
                  <a:pt x="19651" y="3273"/>
                </a:cubicBezTo>
                <a:cubicBezTo>
                  <a:pt x="19623" y="2973"/>
                  <a:pt x="19521" y="2496"/>
                  <a:pt x="19427" y="2225"/>
                </a:cubicBezTo>
                <a:lnTo>
                  <a:pt x="19259" y="1739"/>
                </a:lnTo>
                <a:lnTo>
                  <a:pt x="19336" y="2236"/>
                </a:lnTo>
                <a:cubicBezTo>
                  <a:pt x="19378" y="2509"/>
                  <a:pt x="19493" y="3074"/>
                  <a:pt x="19592" y="3489"/>
                </a:cubicBezTo>
                <a:cubicBezTo>
                  <a:pt x="19732" y="4080"/>
                  <a:pt x="19746" y="4298"/>
                  <a:pt x="19669" y="4516"/>
                </a:cubicBezTo>
                <a:cubicBezTo>
                  <a:pt x="19590" y="4742"/>
                  <a:pt x="19550" y="4750"/>
                  <a:pt x="19441" y="4548"/>
                </a:cubicBezTo>
                <a:cubicBezTo>
                  <a:pt x="19321" y="4326"/>
                  <a:pt x="19318" y="4330"/>
                  <a:pt x="19423" y="4645"/>
                </a:cubicBezTo>
                <a:cubicBezTo>
                  <a:pt x="19511" y="4911"/>
                  <a:pt x="19513" y="5058"/>
                  <a:pt x="19441" y="5229"/>
                </a:cubicBezTo>
                <a:cubicBezTo>
                  <a:pt x="19369" y="5399"/>
                  <a:pt x="19275" y="5249"/>
                  <a:pt x="19049" y="4624"/>
                </a:cubicBezTo>
                <a:cubicBezTo>
                  <a:pt x="18791" y="3911"/>
                  <a:pt x="18380" y="3219"/>
                  <a:pt x="18223" y="3219"/>
                </a:cubicBezTo>
                <a:cubicBezTo>
                  <a:pt x="18197" y="3219"/>
                  <a:pt x="18397" y="3668"/>
                  <a:pt x="18661" y="4224"/>
                </a:cubicBezTo>
                <a:cubicBezTo>
                  <a:pt x="18924" y="4780"/>
                  <a:pt x="19185" y="5347"/>
                  <a:pt x="19245" y="5477"/>
                </a:cubicBezTo>
                <a:cubicBezTo>
                  <a:pt x="19333" y="5670"/>
                  <a:pt x="19324" y="5794"/>
                  <a:pt x="19199" y="6158"/>
                </a:cubicBezTo>
                <a:lnTo>
                  <a:pt x="19049" y="6601"/>
                </a:lnTo>
                <a:lnTo>
                  <a:pt x="18802" y="5682"/>
                </a:lnTo>
                <a:cubicBezTo>
                  <a:pt x="18582" y="4858"/>
                  <a:pt x="18061" y="3828"/>
                  <a:pt x="17972" y="4040"/>
                </a:cubicBezTo>
                <a:cubicBezTo>
                  <a:pt x="17953" y="4085"/>
                  <a:pt x="18172" y="4710"/>
                  <a:pt x="18464" y="5423"/>
                </a:cubicBezTo>
                <a:lnTo>
                  <a:pt x="18998" y="6709"/>
                </a:lnTo>
                <a:lnTo>
                  <a:pt x="19856" y="6719"/>
                </a:lnTo>
                <a:cubicBezTo>
                  <a:pt x="20329" y="6724"/>
                  <a:pt x="20633" y="6673"/>
                  <a:pt x="20527" y="6601"/>
                </a:cubicBezTo>
                <a:cubicBezTo>
                  <a:pt x="20214" y="6385"/>
                  <a:pt x="20277" y="6092"/>
                  <a:pt x="20678" y="5909"/>
                </a:cubicBezTo>
                <a:cubicBezTo>
                  <a:pt x="21228" y="5658"/>
                  <a:pt x="21257" y="5445"/>
                  <a:pt x="20810" y="4991"/>
                </a:cubicBezTo>
                <a:cubicBezTo>
                  <a:pt x="20373" y="4548"/>
                  <a:pt x="20358" y="4092"/>
                  <a:pt x="20787" y="4300"/>
                </a:cubicBezTo>
                <a:cubicBezTo>
                  <a:pt x="21049" y="4426"/>
                  <a:pt x="21048" y="4430"/>
                  <a:pt x="20860" y="4105"/>
                </a:cubicBezTo>
                <a:cubicBezTo>
                  <a:pt x="20625" y="3699"/>
                  <a:pt x="20693" y="3414"/>
                  <a:pt x="21020" y="3414"/>
                </a:cubicBezTo>
                <a:cubicBezTo>
                  <a:pt x="21165" y="3414"/>
                  <a:pt x="21246" y="3334"/>
                  <a:pt x="21216" y="3219"/>
                </a:cubicBezTo>
                <a:cubicBezTo>
                  <a:pt x="21208" y="3189"/>
                  <a:pt x="21177" y="3159"/>
                  <a:pt x="21152" y="3133"/>
                </a:cubicBezTo>
                <a:cubicBezTo>
                  <a:pt x="21092" y="3100"/>
                  <a:pt x="21056" y="3070"/>
                  <a:pt x="20979" y="3046"/>
                </a:cubicBezTo>
                <a:cubicBezTo>
                  <a:pt x="20947" y="3039"/>
                  <a:pt x="20917" y="3014"/>
                  <a:pt x="20883" y="3014"/>
                </a:cubicBezTo>
                <a:cubicBezTo>
                  <a:pt x="20659" y="3014"/>
                  <a:pt x="20566" y="2917"/>
                  <a:pt x="20577" y="2755"/>
                </a:cubicBezTo>
                <a:cubicBezTo>
                  <a:pt x="20553" y="2661"/>
                  <a:pt x="20605" y="2551"/>
                  <a:pt x="20705" y="2441"/>
                </a:cubicBezTo>
                <a:cubicBezTo>
                  <a:pt x="20745" y="2377"/>
                  <a:pt x="20778" y="2308"/>
                  <a:pt x="20837" y="2236"/>
                </a:cubicBezTo>
                <a:cubicBezTo>
                  <a:pt x="21019" y="2017"/>
                  <a:pt x="21188" y="1752"/>
                  <a:pt x="21216" y="1642"/>
                </a:cubicBezTo>
                <a:cubicBezTo>
                  <a:pt x="21312" y="1276"/>
                  <a:pt x="21161" y="1435"/>
                  <a:pt x="20760" y="2117"/>
                </a:cubicBezTo>
                <a:cubicBezTo>
                  <a:pt x="20541" y="2489"/>
                  <a:pt x="20341" y="2746"/>
                  <a:pt x="20317" y="2690"/>
                </a:cubicBezTo>
                <a:cubicBezTo>
                  <a:pt x="20294" y="2634"/>
                  <a:pt x="20295" y="2266"/>
                  <a:pt x="20322" y="1880"/>
                </a:cubicBezTo>
                <a:cubicBezTo>
                  <a:pt x="20348" y="1502"/>
                  <a:pt x="20349" y="1322"/>
                  <a:pt x="20317" y="1296"/>
                </a:cubicBezTo>
                <a:close/>
                <a:moveTo>
                  <a:pt x="18533" y="2085"/>
                </a:moveTo>
                <a:cubicBezTo>
                  <a:pt x="18549" y="2200"/>
                  <a:pt x="18668" y="2539"/>
                  <a:pt x="18884" y="3079"/>
                </a:cubicBezTo>
                <a:cubicBezTo>
                  <a:pt x="19116" y="3655"/>
                  <a:pt x="19315" y="4101"/>
                  <a:pt x="19332" y="4073"/>
                </a:cubicBezTo>
                <a:cubicBezTo>
                  <a:pt x="19386" y="3980"/>
                  <a:pt x="19009" y="2842"/>
                  <a:pt x="18788" y="2431"/>
                </a:cubicBezTo>
                <a:cubicBezTo>
                  <a:pt x="18693" y="2254"/>
                  <a:pt x="18626" y="2141"/>
                  <a:pt x="18583" y="2085"/>
                </a:cubicBezTo>
                <a:cubicBezTo>
                  <a:pt x="18540" y="2029"/>
                  <a:pt x="18525" y="2027"/>
                  <a:pt x="18533" y="2085"/>
                </a:cubicBezTo>
                <a:close/>
                <a:moveTo>
                  <a:pt x="19742" y="7378"/>
                </a:moveTo>
                <a:cubicBezTo>
                  <a:pt x="19525" y="7378"/>
                  <a:pt x="19335" y="7441"/>
                  <a:pt x="19263" y="7551"/>
                </a:cubicBezTo>
                <a:cubicBezTo>
                  <a:pt x="19178" y="7682"/>
                  <a:pt x="19377" y="7738"/>
                  <a:pt x="19888" y="7724"/>
                </a:cubicBezTo>
                <a:cubicBezTo>
                  <a:pt x="20409" y="7710"/>
                  <a:pt x="20559" y="7656"/>
                  <a:pt x="20386" y="7551"/>
                </a:cubicBezTo>
                <a:cubicBezTo>
                  <a:pt x="20203" y="7441"/>
                  <a:pt x="19960" y="7378"/>
                  <a:pt x="19742" y="7378"/>
                </a:cubicBezTo>
                <a:close/>
                <a:moveTo>
                  <a:pt x="19496" y="8383"/>
                </a:moveTo>
                <a:cubicBezTo>
                  <a:pt x="19149" y="8383"/>
                  <a:pt x="18884" y="8545"/>
                  <a:pt x="19021" y="8750"/>
                </a:cubicBezTo>
                <a:cubicBezTo>
                  <a:pt x="19089" y="8852"/>
                  <a:pt x="19308" y="8903"/>
                  <a:pt x="19532" y="8912"/>
                </a:cubicBezTo>
                <a:cubicBezTo>
                  <a:pt x="19554" y="8913"/>
                  <a:pt x="19552" y="8901"/>
                  <a:pt x="19573" y="8902"/>
                </a:cubicBezTo>
                <a:cubicBezTo>
                  <a:pt x="19649" y="8904"/>
                  <a:pt x="19693" y="8903"/>
                  <a:pt x="19761" y="8902"/>
                </a:cubicBezTo>
                <a:cubicBezTo>
                  <a:pt x="19943" y="8881"/>
                  <a:pt x="20110" y="8836"/>
                  <a:pt x="20167" y="8750"/>
                </a:cubicBezTo>
                <a:cubicBezTo>
                  <a:pt x="20245" y="8633"/>
                  <a:pt x="20145" y="8531"/>
                  <a:pt x="19856" y="8437"/>
                </a:cubicBezTo>
                <a:cubicBezTo>
                  <a:pt x="19734" y="8397"/>
                  <a:pt x="19612" y="8383"/>
                  <a:pt x="19496" y="8383"/>
                </a:cubicBezTo>
                <a:close/>
                <a:moveTo>
                  <a:pt x="11674" y="9042"/>
                </a:moveTo>
                <a:cubicBezTo>
                  <a:pt x="11712" y="8986"/>
                  <a:pt x="11823" y="9071"/>
                  <a:pt x="11916" y="9226"/>
                </a:cubicBezTo>
                <a:cubicBezTo>
                  <a:pt x="12045" y="9439"/>
                  <a:pt x="12107" y="9896"/>
                  <a:pt x="12185" y="11138"/>
                </a:cubicBezTo>
                <a:cubicBezTo>
                  <a:pt x="12241" y="12035"/>
                  <a:pt x="12337" y="13197"/>
                  <a:pt x="12400" y="13720"/>
                </a:cubicBezTo>
                <a:lnTo>
                  <a:pt x="12514" y="14670"/>
                </a:lnTo>
                <a:lnTo>
                  <a:pt x="12144" y="15059"/>
                </a:lnTo>
                <a:cubicBezTo>
                  <a:pt x="11910" y="15304"/>
                  <a:pt x="11542" y="15466"/>
                  <a:pt x="11145" y="15502"/>
                </a:cubicBezTo>
                <a:cubicBezTo>
                  <a:pt x="10513" y="15559"/>
                  <a:pt x="10321" y="15387"/>
                  <a:pt x="10374" y="14821"/>
                </a:cubicBezTo>
                <a:cubicBezTo>
                  <a:pt x="10387" y="14681"/>
                  <a:pt x="10324" y="14537"/>
                  <a:pt x="10232" y="14497"/>
                </a:cubicBezTo>
                <a:cubicBezTo>
                  <a:pt x="9848" y="14330"/>
                  <a:pt x="9825" y="14259"/>
                  <a:pt x="9990" y="13795"/>
                </a:cubicBezTo>
                <a:lnTo>
                  <a:pt x="10150" y="13363"/>
                </a:lnTo>
                <a:lnTo>
                  <a:pt x="9963" y="13730"/>
                </a:lnTo>
                <a:cubicBezTo>
                  <a:pt x="9805" y="14046"/>
                  <a:pt x="9757" y="14062"/>
                  <a:pt x="9643" y="13838"/>
                </a:cubicBezTo>
                <a:cubicBezTo>
                  <a:pt x="9528" y="13613"/>
                  <a:pt x="9489" y="13636"/>
                  <a:pt x="9370" y="14011"/>
                </a:cubicBezTo>
                <a:cubicBezTo>
                  <a:pt x="9271" y="14320"/>
                  <a:pt x="9203" y="14396"/>
                  <a:pt x="9141" y="14249"/>
                </a:cubicBezTo>
                <a:cubicBezTo>
                  <a:pt x="9014" y="13948"/>
                  <a:pt x="8836" y="14171"/>
                  <a:pt x="8676" y="14832"/>
                </a:cubicBezTo>
                <a:cubicBezTo>
                  <a:pt x="8576" y="15246"/>
                  <a:pt x="8570" y="15379"/>
                  <a:pt x="8649" y="15308"/>
                </a:cubicBezTo>
                <a:cubicBezTo>
                  <a:pt x="8895" y="15083"/>
                  <a:pt x="8826" y="15609"/>
                  <a:pt x="8498" y="16474"/>
                </a:cubicBezTo>
                <a:cubicBezTo>
                  <a:pt x="8238" y="17161"/>
                  <a:pt x="8108" y="17375"/>
                  <a:pt x="7982" y="17295"/>
                </a:cubicBezTo>
                <a:cubicBezTo>
                  <a:pt x="7890" y="17236"/>
                  <a:pt x="7699" y="17322"/>
                  <a:pt x="7563" y="17490"/>
                </a:cubicBezTo>
                <a:cubicBezTo>
                  <a:pt x="7044" y="18129"/>
                  <a:pt x="7045" y="18075"/>
                  <a:pt x="7480" y="13363"/>
                </a:cubicBezTo>
                <a:cubicBezTo>
                  <a:pt x="7550" y="12605"/>
                  <a:pt x="7608" y="11645"/>
                  <a:pt x="7608" y="11235"/>
                </a:cubicBezTo>
                <a:cubicBezTo>
                  <a:pt x="7608" y="10814"/>
                  <a:pt x="7654" y="10461"/>
                  <a:pt x="7713" y="10414"/>
                </a:cubicBezTo>
                <a:cubicBezTo>
                  <a:pt x="7770" y="10368"/>
                  <a:pt x="8236" y="10284"/>
                  <a:pt x="8744" y="10230"/>
                </a:cubicBezTo>
                <a:cubicBezTo>
                  <a:pt x="9612" y="10138"/>
                  <a:pt x="10200" y="9916"/>
                  <a:pt x="10688" y="9506"/>
                </a:cubicBezTo>
                <a:cubicBezTo>
                  <a:pt x="10803" y="9411"/>
                  <a:pt x="11055" y="9299"/>
                  <a:pt x="11250" y="9247"/>
                </a:cubicBezTo>
                <a:cubicBezTo>
                  <a:pt x="11445" y="9196"/>
                  <a:pt x="11636" y="9098"/>
                  <a:pt x="11674" y="904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" name="pasted-image.png"/>
          <p:cNvPicPr>
            <a:picLocks noChangeAspect="1"/>
          </p:cNvPicPr>
          <p:nvPr/>
        </p:nvPicPr>
        <p:blipFill>
          <a:blip r:embed="rId11" cstate="print">
            <a:extLst/>
          </a:blip>
          <a:srcRect l="750" t="1872" r="1215" b="4678"/>
          <a:stretch>
            <a:fillRect/>
          </a:stretch>
        </p:blipFill>
        <p:spPr>
          <a:xfrm>
            <a:off x="3408190" y="2786058"/>
            <a:ext cx="1325092" cy="75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252" extrusionOk="0">
                <a:moveTo>
                  <a:pt x="4322" y="17"/>
                </a:moveTo>
                <a:cubicBezTo>
                  <a:pt x="4298" y="-56"/>
                  <a:pt x="4169" y="114"/>
                  <a:pt x="3964" y="500"/>
                </a:cubicBezTo>
                <a:cubicBezTo>
                  <a:pt x="3755" y="894"/>
                  <a:pt x="3576" y="1061"/>
                  <a:pt x="3137" y="1257"/>
                </a:cubicBezTo>
                <a:cubicBezTo>
                  <a:pt x="2829" y="1395"/>
                  <a:pt x="2392" y="1671"/>
                  <a:pt x="2167" y="1867"/>
                </a:cubicBezTo>
                <a:cubicBezTo>
                  <a:pt x="1942" y="2064"/>
                  <a:pt x="1542" y="2328"/>
                  <a:pt x="1282" y="2457"/>
                </a:cubicBezTo>
                <a:cubicBezTo>
                  <a:pt x="636" y="2778"/>
                  <a:pt x="-2" y="3813"/>
                  <a:pt x="0" y="4529"/>
                </a:cubicBezTo>
                <a:cubicBezTo>
                  <a:pt x="6" y="6114"/>
                  <a:pt x="338" y="7756"/>
                  <a:pt x="614" y="7573"/>
                </a:cubicBezTo>
                <a:cubicBezTo>
                  <a:pt x="671" y="7535"/>
                  <a:pt x="795" y="7602"/>
                  <a:pt x="893" y="7720"/>
                </a:cubicBezTo>
                <a:cubicBezTo>
                  <a:pt x="1010" y="7861"/>
                  <a:pt x="1162" y="7909"/>
                  <a:pt x="1332" y="7854"/>
                </a:cubicBezTo>
                <a:cubicBezTo>
                  <a:pt x="1646" y="7753"/>
                  <a:pt x="3468" y="7713"/>
                  <a:pt x="3778" y="7801"/>
                </a:cubicBezTo>
                <a:cubicBezTo>
                  <a:pt x="3899" y="7835"/>
                  <a:pt x="4049" y="7932"/>
                  <a:pt x="4112" y="8022"/>
                </a:cubicBezTo>
                <a:cubicBezTo>
                  <a:pt x="4175" y="8112"/>
                  <a:pt x="4251" y="8143"/>
                  <a:pt x="4283" y="8089"/>
                </a:cubicBezTo>
                <a:cubicBezTo>
                  <a:pt x="4314" y="8035"/>
                  <a:pt x="4362" y="8133"/>
                  <a:pt x="4388" y="8304"/>
                </a:cubicBezTo>
                <a:cubicBezTo>
                  <a:pt x="4413" y="8474"/>
                  <a:pt x="4468" y="8574"/>
                  <a:pt x="4508" y="8532"/>
                </a:cubicBezTo>
                <a:cubicBezTo>
                  <a:pt x="4548" y="8489"/>
                  <a:pt x="4603" y="8562"/>
                  <a:pt x="4632" y="8692"/>
                </a:cubicBezTo>
                <a:cubicBezTo>
                  <a:pt x="4661" y="8823"/>
                  <a:pt x="4852" y="9222"/>
                  <a:pt x="5051" y="9577"/>
                </a:cubicBezTo>
                <a:cubicBezTo>
                  <a:pt x="5251" y="9933"/>
                  <a:pt x="5499" y="10558"/>
                  <a:pt x="5603" y="10965"/>
                </a:cubicBezTo>
                <a:cubicBezTo>
                  <a:pt x="5729" y="11457"/>
                  <a:pt x="5876" y="11773"/>
                  <a:pt x="6038" y="11917"/>
                </a:cubicBezTo>
                <a:cubicBezTo>
                  <a:pt x="6390" y="12232"/>
                  <a:pt x="6773" y="13148"/>
                  <a:pt x="6826" y="13788"/>
                </a:cubicBezTo>
                <a:cubicBezTo>
                  <a:pt x="6851" y="14091"/>
                  <a:pt x="6887" y="15067"/>
                  <a:pt x="6903" y="15960"/>
                </a:cubicBezTo>
                <a:cubicBezTo>
                  <a:pt x="6928" y="17337"/>
                  <a:pt x="6905" y="17689"/>
                  <a:pt x="6768" y="18253"/>
                </a:cubicBezTo>
                <a:cubicBezTo>
                  <a:pt x="6568" y="19072"/>
                  <a:pt x="6194" y="19588"/>
                  <a:pt x="5599" y="19855"/>
                </a:cubicBezTo>
                <a:cubicBezTo>
                  <a:pt x="5350" y="19967"/>
                  <a:pt x="5034" y="20196"/>
                  <a:pt x="4896" y="20372"/>
                </a:cubicBezTo>
                <a:lnTo>
                  <a:pt x="4644" y="20693"/>
                </a:lnTo>
                <a:lnTo>
                  <a:pt x="5067" y="20734"/>
                </a:lnTo>
                <a:cubicBezTo>
                  <a:pt x="5331" y="20761"/>
                  <a:pt x="5506" y="20852"/>
                  <a:pt x="5533" y="20975"/>
                </a:cubicBezTo>
                <a:cubicBezTo>
                  <a:pt x="5557" y="21082"/>
                  <a:pt x="5616" y="21137"/>
                  <a:pt x="5669" y="21102"/>
                </a:cubicBezTo>
                <a:cubicBezTo>
                  <a:pt x="5721" y="21068"/>
                  <a:pt x="6005" y="21016"/>
                  <a:pt x="6298" y="20982"/>
                </a:cubicBezTo>
                <a:cubicBezTo>
                  <a:pt x="6976" y="20902"/>
                  <a:pt x="7036" y="20879"/>
                  <a:pt x="6989" y="20747"/>
                </a:cubicBezTo>
                <a:cubicBezTo>
                  <a:pt x="6967" y="20687"/>
                  <a:pt x="7006" y="20582"/>
                  <a:pt x="7078" y="20512"/>
                </a:cubicBezTo>
                <a:cubicBezTo>
                  <a:pt x="7211" y="20384"/>
                  <a:pt x="7487" y="19193"/>
                  <a:pt x="7769" y="17515"/>
                </a:cubicBezTo>
                <a:cubicBezTo>
                  <a:pt x="8058" y="15800"/>
                  <a:pt x="8357" y="14408"/>
                  <a:pt x="8507" y="14089"/>
                </a:cubicBezTo>
                <a:lnTo>
                  <a:pt x="8658" y="13768"/>
                </a:lnTo>
                <a:lnTo>
                  <a:pt x="8961" y="14881"/>
                </a:lnTo>
                <a:cubicBezTo>
                  <a:pt x="9143" y="15541"/>
                  <a:pt x="9284" y="16284"/>
                  <a:pt x="9307" y="16718"/>
                </a:cubicBezTo>
                <a:cubicBezTo>
                  <a:pt x="9328" y="17118"/>
                  <a:pt x="9377" y="17518"/>
                  <a:pt x="9419" y="17609"/>
                </a:cubicBezTo>
                <a:cubicBezTo>
                  <a:pt x="9520" y="17828"/>
                  <a:pt x="9269" y="18689"/>
                  <a:pt x="9144" y="18555"/>
                </a:cubicBezTo>
                <a:cubicBezTo>
                  <a:pt x="9087" y="18495"/>
                  <a:pt x="9075" y="18524"/>
                  <a:pt x="9113" y="18628"/>
                </a:cubicBezTo>
                <a:cubicBezTo>
                  <a:pt x="9210" y="18900"/>
                  <a:pt x="9015" y="19179"/>
                  <a:pt x="8561" y="19413"/>
                </a:cubicBezTo>
                <a:cubicBezTo>
                  <a:pt x="8329" y="19533"/>
                  <a:pt x="8045" y="19760"/>
                  <a:pt x="7932" y="19916"/>
                </a:cubicBezTo>
                <a:lnTo>
                  <a:pt x="7730" y="20197"/>
                </a:lnTo>
                <a:lnTo>
                  <a:pt x="8262" y="20164"/>
                </a:lnTo>
                <a:cubicBezTo>
                  <a:pt x="8722" y="20134"/>
                  <a:pt x="8792" y="20161"/>
                  <a:pt x="8783" y="20372"/>
                </a:cubicBezTo>
                <a:cubicBezTo>
                  <a:pt x="8774" y="20569"/>
                  <a:pt x="8798" y="20584"/>
                  <a:pt x="8926" y="20465"/>
                </a:cubicBezTo>
                <a:cubicBezTo>
                  <a:pt x="9013" y="20385"/>
                  <a:pt x="9185" y="20335"/>
                  <a:pt x="9307" y="20351"/>
                </a:cubicBezTo>
                <a:cubicBezTo>
                  <a:pt x="9671" y="20400"/>
                  <a:pt x="10662" y="20345"/>
                  <a:pt x="10623" y="20278"/>
                </a:cubicBezTo>
                <a:cubicBezTo>
                  <a:pt x="10603" y="20243"/>
                  <a:pt x="10404" y="20200"/>
                  <a:pt x="10180" y="20184"/>
                </a:cubicBezTo>
                <a:cubicBezTo>
                  <a:pt x="9644" y="20144"/>
                  <a:pt x="9606" y="20087"/>
                  <a:pt x="9823" y="19688"/>
                </a:cubicBezTo>
                <a:cubicBezTo>
                  <a:pt x="9963" y="19431"/>
                  <a:pt x="10031" y="19394"/>
                  <a:pt x="10114" y="19513"/>
                </a:cubicBezTo>
                <a:cubicBezTo>
                  <a:pt x="10174" y="19600"/>
                  <a:pt x="10229" y="19643"/>
                  <a:pt x="10235" y="19614"/>
                </a:cubicBezTo>
                <a:cubicBezTo>
                  <a:pt x="10240" y="19585"/>
                  <a:pt x="10249" y="18162"/>
                  <a:pt x="10258" y="16449"/>
                </a:cubicBezTo>
                <a:cubicBezTo>
                  <a:pt x="10266" y="14737"/>
                  <a:pt x="10302" y="13257"/>
                  <a:pt x="10336" y="13164"/>
                </a:cubicBezTo>
                <a:cubicBezTo>
                  <a:pt x="10379" y="13042"/>
                  <a:pt x="10579" y="13028"/>
                  <a:pt x="11065" y="13104"/>
                </a:cubicBezTo>
                <a:cubicBezTo>
                  <a:pt x="12051" y="13257"/>
                  <a:pt x="13421" y="13166"/>
                  <a:pt x="13550" y="12943"/>
                </a:cubicBezTo>
                <a:cubicBezTo>
                  <a:pt x="13574" y="12902"/>
                  <a:pt x="13677" y="12923"/>
                  <a:pt x="13779" y="12990"/>
                </a:cubicBezTo>
                <a:cubicBezTo>
                  <a:pt x="13902" y="13071"/>
                  <a:pt x="14020" y="13055"/>
                  <a:pt x="14121" y="12936"/>
                </a:cubicBezTo>
                <a:cubicBezTo>
                  <a:pt x="14361" y="12655"/>
                  <a:pt x="14954" y="12449"/>
                  <a:pt x="15196" y="12561"/>
                </a:cubicBezTo>
                <a:cubicBezTo>
                  <a:pt x="15359" y="12636"/>
                  <a:pt x="15421" y="12760"/>
                  <a:pt x="15433" y="13037"/>
                </a:cubicBezTo>
                <a:cubicBezTo>
                  <a:pt x="15442" y="13244"/>
                  <a:pt x="15557" y="13810"/>
                  <a:pt x="15689" y="14297"/>
                </a:cubicBezTo>
                <a:cubicBezTo>
                  <a:pt x="16203" y="16186"/>
                  <a:pt x="16206" y="16655"/>
                  <a:pt x="15705" y="17743"/>
                </a:cubicBezTo>
                <a:cubicBezTo>
                  <a:pt x="15327" y="18564"/>
                  <a:pt x="14866" y="19058"/>
                  <a:pt x="14470" y="19064"/>
                </a:cubicBezTo>
                <a:cubicBezTo>
                  <a:pt x="14284" y="19067"/>
                  <a:pt x="13577" y="19799"/>
                  <a:pt x="13577" y="19989"/>
                </a:cubicBezTo>
                <a:cubicBezTo>
                  <a:pt x="13577" y="20028"/>
                  <a:pt x="13742" y="20049"/>
                  <a:pt x="13942" y="20036"/>
                </a:cubicBezTo>
                <a:cubicBezTo>
                  <a:pt x="14143" y="20023"/>
                  <a:pt x="14360" y="20087"/>
                  <a:pt x="14428" y="20184"/>
                </a:cubicBezTo>
                <a:cubicBezTo>
                  <a:pt x="14495" y="20280"/>
                  <a:pt x="14625" y="20320"/>
                  <a:pt x="14715" y="20271"/>
                </a:cubicBezTo>
                <a:cubicBezTo>
                  <a:pt x="14805" y="20222"/>
                  <a:pt x="15102" y="20179"/>
                  <a:pt x="15375" y="20177"/>
                </a:cubicBezTo>
                <a:cubicBezTo>
                  <a:pt x="15647" y="20175"/>
                  <a:pt x="15851" y="20123"/>
                  <a:pt x="15829" y="20063"/>
                </a:cubicBezTo>
                <a:cubicBezTo>
                  <a:pt x="15808" y="20003"/>
                  <a:pt x="15932" y="19760"/>
                  <a:pt x="16105" y="19520"/>
                </a:cubicBezTo>
                <a:cubicBezTo>
                  <a:pt x="16278" y="19280"/>
                  <a:pt x="16668" y="18534"/>
                  <a:pt x="16971" y="17864"/>
                </a:cubicBezTo>
                <a:cubicBezTo>
                  <a:pt x="17441" y="16823"/>
                  <a:pt x="17513" y="16593"/>
                  <a:pt x="17464" y="16268"/>
                </a:cubicBezTo>
                <a:cubicBezTo>
                  <a:pt x="17334" y="15417"/>
                  <a:pt x="17324" y="14463"/>
                  <a:pt x="17444" y="14291"/>
                </a:cubicBezTo>
                <a:cubicBezTo>
                  <a:pt x="17600" y="14068"/>
                  <a:pt x="18011" y="14362"/>
                  <a:pt x="18403" y="14974"/>
                </a:cubicBezTo>
                <a:cubicBezTo>
                  <a:pt x="18561" y="15220"/>
                  <a:pt x="18906" y="15718"/>
                  <a:pt x="19168" y="16081"/>
                </a:cubicBezTo>
                <a:lnTo>
                  <a:pt x="19642" y="16738"/>
                </a:lnTo>
                <a:lnTo>
                  <a:pt x="19611" y="17904"/>
                </a:lnTo>
                <a:cubicBezTo>
                  <a:pt x="19572" y="19290"/>
                  <a:pt x="19435" y="19629"/>
                  <a:pt x="18780" y="19996"/>
                </a:cubicBezTo>
                <a:cubicBezTo>
                  <a:pt x="18550" y="20125"/>
                  <a:pt x="18276" y="20367"/>
                  <a:pt x="18170" y="20532"/>
                </a:cubicBezTo>
                <a:lnTo>
                  <a:pt x="17980" y="20834"/>
                </a:lnTo>
                <a:lnTo>
                  <a:pt x="18496" y="20901"/>
                </a:lnTo>
                <a:cubicBezTo>
                  <a:pt x="18856" y="20950"/>
                  <a:pt x="19012" y="21031"/>
                  <a:pt x="18997" y="21156"/>
                </a:cubicBezTo>
                <a:cubicBezTo>
                  <a:pt x="18952" y="21544"/>
                  <a:pt x="20228" y="20665"/>
                  <a:pt x="20321" y="20244"/>
                </a:cubicBezTo>
                <a:cubicBezTo>
                  <a:pt x="20352" y="20104"/>
                  <a:pt x="20467" y="18949"/>
                  <a:pt x="20577" y="17676"/>
                </a:cubicBezTo>
                <a:lnTo>
                  <a:pt x="20775" y="15363"/>
                </a:lnTo>
                <a:lnTo>
                  <a:pt x="20488" y="14807"/>
                </a:lnTo>
                <a:cubicBezTo>
                  <a:pt x="20328" y="14501"/>
                  <a:pt x="20150" y="14078"/>
                  <a:pt x="20096" y="13868"/>
                </a:cubicBezTo>
                <a:cubicBezTo>
                  <a:pt x="20042" y="13659"/>
                  <a:pt x="19947" y="13418"/>
                  <a:pt x="19882" y="13332"/>
                </a:cubicBezTo>
                <a:cubicBezTo>
                  <a:pt x="19707" y="13097"/>
                  <a:pt x="19733" y="12182"/>
                  <a:pt x="19921" y="11944"/>
                </a:cubicBezTo>
                <a:cubicBezTo>
                  <a:pt x="20007" y="11836"/>
                  <a:pt x="20080" y="11637"/>
                  <a:pt x="20080" y="11502"/>
                </a:cubicBezTo>
                <a:cubicBezTo>
                  <a:pt x="20081" y="11367"/>
                  <a:pt x="20149" y="11241"/>
                  <a:pt x="20232" y="11220"/>
                </a:cubicBezTo>
                <a:cubicBezTo>
                  <a:pt x="20403" y="11176"/>
                  <a:pt x="21035" y="10046"/>
                  <a:pt x="20977" y="9886"/>
                </a:cubicBezTo>
                <a:cubicBezTo>
                  <a:pt x="20956" y="9828"/>
                  <a:pt x="20992" y="9701"/>
                  <a:pt x="21055" y="9611"/>
                </a:cubicBezTo>
                <a:cubicBezTo>
                  <a:pt x="21118" y="9521"/>
                  <a:pt x="21268" y="9092"/>
                  <a:pt x="21389" y="8652"/>
                </a:cubicBezTo>
                <a:cubicBezTo>
                  <a:pt x="21570" y="7991"/>
                  <a:pt x="21598" y="7741"/>
                  <a:pt x="21552" y="7211"/>
                </a:cubicBezTo>
                <a:cubicBezTo>
                  <a:pt x="21521" y="6857"/>
                  <a:pt x="21496" y="6532"/>
                  <a:pt x="21498" y="6493"/>
                </a:cubicBezTo>
                <a:cubicBezTo>
                  <a:pt x="21499" y="6455"/>
                  <a:pt x="21441" y="6314"/>
                  <a:pt x="21369" y="6178"/>
                </a:cubicBezTo>
                <a:cubicBezTo>
                  <a:pt x="21298" y="6042"/>
                  <a:pt x="21271" y="5930"/>
                  <a:pt x="21307" y="5930"/>
                </a:cubicBezTo>
                <a:cubicBezTo>
                  <a:pt x="21344" y="5930"/>
                  <a:pt x="21316" y="5818"/>
                  <a:pt x="21245" y="5682"/>
                </a:cubicBezTo>
                <a:cubicBezTo>
                  <a:pt x="21174" y="5546"/>
                  <a:pt x="21105" y="5347"/>
                  <a:pt x="21090" y="5233"/>
                </a:cubicBezTo>
                <a:cubicBezTo>
                  <a:pt x="21075" y="5119"/>
                  <a:pt x="20990" y="4913"/>
                  <a:pt x="20900" y="4777"/>
                </a:cubicBezTo>
                <a:cubicBezTo>
                  <a:pt x="20810" y="4641"/>
                  <a:pt x="20771" y="4525"/>
                  <a:pt x="20814" y="4522"/>
                </a:cubicBezTo>
                <a:cubicBezTo>
                  <a:pt x="20928" y="4516"/>
                  <a:pt x="19861" y="2685"/>
                  <a:pt x="19743" y="2685"/>
                </a:cubicBezTo>
                <a:cubicBezTo>
                  <a:pt x="19689" y="2685"/>
                  <a:pt x="19537" y="2530"/>
                  <a:pt x="19409" y="2343"/>
                </a:cubicBezTo>
                <a:cubicBezTo>
                  <a:pt x="19064" y="1843"/>
                  <a:pt x="18018" y="908"/>
                  <a:pt x="17503" y="640"/>
                </a:cubicBezTo>
                <a:cubicBezTo>
                  <a:pt x="16701" y="225"/>
                  <a:pt x="14494" y="256"/>
                  <a:pt x="13511" y="694"/>
                </a:cubicBezTo>
                <a:cubicBezTo>
                  <a:pt x="13111" y="873"/>
                  <a:pt x="12277" y="1156"/>
                  <a:pt x="12250" y="1123"/>
                </a:cubicBezTo>
                <a:cubicBezTo>
                  <a:pt x="12238" y="1109"/>
                  <a:pt x="12088" y="1200"/>
                  <a:pt x="11916" y="1324"/>
                </a:cubicBezTo>
                <a:cubicBezTo>
                  <a:pt x="11743" y="1449"/>
                  <a:pt x="11520" y="1542"/>
                  <a:pt x="11423" y="1539"/>
                </a:cubicBezTo>
                <a:cubicBezTo>
                  <a:pt x="11174" y="1531"/>
                  <a:pt x="10678" y="1741"/>
                  <a:pt x="10087" y="2102"/>
                </a:cubicBezTo>
                <a:cubicBezTo>
                  <a:pt x="9810" y="2271"/>
                  <a:pt x="9404" y="2471"/>
                  <a:pt x="9186" y="2538"/>
                </a:cubicBezTo>
                <a:cubicBezTo>
                  <a:pt x="8968" y="2605"/>
                  <a:pt x="8701" y="2697"/>
                  <a:pt x="8588" y="2746"/>
                </a:cubicBezTo>
                <a:cubicBezTo>
                  <a:pt x="8283" y="2878"/>
                  <a:pt x="7416" y="2854"/>
                  <a:pt x="7191" y="2705"/>
                </a:cubicBezTo>
                <a:cubicBezTo>
                  <a:pt x="7082" y="2634"/>
                  <a:pt x="6956" y="2559"/>
                  <a:pt x="6911" y="2538"/>
                </a:cubicBezTo>
                <a:cubicBezTo>
                  <a:pt x="6866" y="2517"/>
                  <a:pt x="6700" y="2353"/>
                  <a:pt x="6542" y="2176"/>
                </a:cubicBezTo>
                <a:cubicBezTo>
                  <a:pt x="6385" y="1998"/>
                  <a:pt x="6093" y="1746"/>
                  <a:pt x="5890" y="1613"/>
                </a:cubicBezTo>
                <a:cubicBezTo>
                  <a:pt x="5436" y="1313"/>
                  <a:pt x="5251" y="1048"/>
                  <a:pt x="5218" y="654"/>
                </a:cubicBezTo>
                <a:cubicBezTo>
                  <a:pt x="5183" y="227"/>
                  <a:pt x="4858" y="181"/>
                  <a:pt x="4621" y="567"/>
                </a:cubicBezTo>
                <a:cubicBezTo>
                  <a:pt x="4440" y="860"/>
                  <a:pt x="4427" y="862"/>
                  <a:pt x="4353" y="614"/>
                </a:cubicBezTo>
                <a:cubicBezTo>
                  <a:pt x="4310" y="470"/>
                  <a:pt x="4290" y="275"/>
                  <a:pt x="4310" y="178"/>
                </a:cubicBezTo>
                <a:cubicBezTo>
                  <a:pt x="4326" y="98"/>
                  <a:pt x="4330" y="41"/>
                  <a:pt x="4322" y="17"/>
                </a:cubicBezTo>
                <a:close/>
                <a:moveTo>
                  <a:pt x="3141" y="18199"/>
                </a:moveTo>
                <a:cubicBezTo>
                  <a:pt x="3006" y="18183"/>
                  <a:pt x="2844" y="18193"/>
                  <a:pt x="2672" y="18240"/>
                </a:cubicBezTo>
                <a:cubicBezTo>
                  <a:pt x="2411" y="18310"/>
                  <a:pt x="2163" y="18332"/>
                  <a:pt x="2120" y="18286"/>
                </a:cubicBezTo>
                <a:cubicBezTo>
                  <a:pt x="2033" y="18194"/>
                  <a:pt x="2019" y="18373"/>
                  <a:pt x="2089" y="18689"/>
                </a:cubicBezTo>
                <a:cubicBezTo>
                  <a:pt x="2139" y="18912"/>
                  <a:pt x="2705" y="18921"/>
                  <a:pt x="3250" y="18709"/>
                </a:cubicBezTo>
                <a:cubicBezTo>
                  <a:pt x="3715" y="18528"/>
                  <a:pt x="3546" y="18249"/>
                  <a:pt x="3141" y="18199"/>
                </a:cubicBezTo>
                <a:close/>
                <a:moveTo>
                  <a:pt x="7932" y="18434"/>
                </a:moveTo>
                <a:cubicBezTo>
                  <a:pt x="7888" y="18482"/>
                  <a:pt x="7867" y="18571"/>
                  <a:pt x="7897" y="18655"/>
                </a:cubicBezTo>
                <a:cubicBezTo>
                  <a:pt x="7923" y="18728"/>
                  <a:pt x="8113" y="18783"/>
                  <a:pt x="8321" y="18783"/>
                </a:cubicBezTo>
                <a:cubicBezTo>
                  <a:pt x="8726" y="18783"/>
                  <a:pt x="8759" y="18707"/>
                  <a:pt x="8402" y="18595"/>
                </a:cubicBezTo>
                <a:cubicBezTo>
                  <a:pt x="8280" y="18557"/>
                  <a:pt x="8145" y="18483"/>
                  <a:pt x="8099" y="18434"/>
                </a:cubicBezTo>
                <a:cubicBezTo>
                  <a:pt x="8045" y="18376"/>
                  <a:pt x="7977" y="18386"/>
                  <a:pt x="7932" y="18434"/>
                </a:cubicBezTo>
                <a:close/>
                <a:moveTo>
                  <a:pt x="11562" y="18508"/>
                </a:moveTo>
                <a:cubicBezTo>
                  <a:pt x="11413" y="18527"/>
                  <a:pt x="11260" y="18601"/>
                  <a:pt x="11205" y="18716"/>
                </a:cubicBezTo>
                <a:cubicBezTo>
                  <a:pt x="11119" y="18896"/>
                  <a:pt x="11138" y="18925"/>
                  <a:pt x="11337" y="18923"/>
                </a:cubicBezTo>
                <a:cubicBezTo>
                  <a:pt x="11671" y="18921"/>
                  <a:pt x="11949" y="18775"/>
                  <a:pt x="11896" y="18628"/>
                </a:cubicBezTo>
                <a:cubicBezTo>
                  <a:pt x="11859" y="18526"/>
                  <a:pt x="11712" y="18489"/>
                  <a:pt x="11562" y="18508"/>
                </a:cubicBezTo>
                <a:close/>
                <a:moveTo>
                  <a:pt x="12090" y="18689"/>
                </a:moveTo>
                <a:cubicBezTo>
                  <a:pt x="12025" y="18734"/>
                  <a:pt x="12046" y="18769"/>
                  <a:pt x="12141" y="18776"/>
                </a:cubicBezTo>
                <a:cubicBezTo>
                  <a:pt x="12227" y="18782"/>
                  <a:pt x="12273" y="18749"/>
                  <a:pt x="12246" y="18702"/>
                </a:cubicBezTo>
                <a:cubicBezTo>
                  <a:pt x="12218" y="18655"/>
                  <a:pt x="12149" y="18648"/>
                  <a:pt x="12090" y="18689"/>
                </a:cubicBezTo>
                <a:close/>
                <a:moveTo>
                  <a:pt x="5510" y="18695"/>
                </a:moveTo>
                <a:cubicBezTo>
                  <a:pt x="5485" y="18683"/>
                  <a:pt x="5426" y="18688"/>
                  <a:pt x="5327" y="18709"/>
                </a:cubicBezTo>
                <a:cubicBezTo>
                  <a:pt x="5176" y="18741"/>
                  <a:pt x="5034" y="18806"/>
                  <a:pt x="5009" y="18850"/>
                </a:cubicBezTo>
                <a:cubicBezTo>
                  <a:pt x="4930" y="18986"/>
                  <a:pt x="5350" y="18932"/>
                  <a:pt x="5479" y="18789"/>
                </a:cubicBezTo>
                <a:cubicBezTo>
                  <a:pt x="5523" y="18741"/>
                  <a:pt x="5534" y="18708"/>
                  <a:pt x="5510" y="18695"/>
                </a:cubicBezTo>
                <a:close/>
                <a:moveTo>
                  <a:pt x="4131" y="18729"/>
                </a:moveTo>
                <a:cubicBezTo>
                  <a:pt x="3968" y="18766"/>
                  <a:pt x="3830" y="18851"/>
                  <a:pt x="3790" y="18964"/>
                </a:cubicBezTo>
                <a:cubicBezTo>
                  <a:pt x="3754" y="19063"/>
                  <a:pt x="3863" y="19080"/>
                  <a:pt x="4127" y="19017"/>
                </a:cubicBezTo>
                <a:cubicBezTo>
                  <a:pt x="4343" y="18966"/>
                  <a:pt x="4599" y="18923"/>
                  <a:pt x="4694" y="18917"/>
                </a:cubicBezTo>
                <a:cubicBezTo>
                  <a:pt x="4825" y="18908"/>
                  <a:pt x="4806" y="18872"/>
                  <a:pt x="4621" y="18776"/>
                </a:cubicBezTo>
                <a:cubicBezTo>
                  <a:pt x="4483" y="18704"/>
                  <a:pt x="4295" y="18692"/>
                  <a:pt x="4131" y="18729"/>
                </a:cubicBezTo>
                <a:close/>
                <a:moveTo>
                  <a:pt x="10840" y="20056"/>
                </a:moveTo>
                <a:cubicBezTo>
                  <a:pt x="10820" y="20056"/>
                  <a:pt x="10783" y="20120"/>
                  <a:pt x="10755" y="20197"/>
                </a:cubicBezTo>
                <a:cubicBezTo>
                  <a:pt x="10727" y="20275"/>
                  <a:pt x="10742" y="20338"/>
                  <a:pt x="10790" y="20338"/>
                </a:cubicBezTo>
                <a:cubicBezTo>
                  <a:pt x="10837" y="20338"/>
                  <a:pt x="10879" y="20275"/>
                  <a:pt x="10879" y="20197"/>
                </a:cubicBezTo>
                <a:cubicBezTo>
                  <a:pt x="10879" y="20120"/>
                  <a:pt x="10860" y="20056"/>
                  <a:pt x="10840" y="20056"/>
                </a:cubicBezTo>
                <a:close/>
                <a:moveTo>
                  <a:pt x="7218" y="20948"/>
                </a:moveTo>
                <a:cubicBezTo>
                  <a:pt x="7138" y="20984"/>
                  <a:pt x="7184" y="21012"/>
                  <a:pt x="7319" y="21015"/>
                </a:cubicBezTo>
                <a:cubicBezTo>
                  <a:pt x="7454" y="21018"/>
                  <a:pt x="7518" y="20994"/>
                  <a:pt x="7462" y="20955"/>
                </a:cubicBezTo>
                <a:cubicBezTo>
                  <a:pt x="7407" y="20916"/>
                  <a:pt x="7297" y="20912"/>
                  <a:pt x="7218" y="2094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" name="pasted-image.png"/>
          <p:cNvPicPr>
            <a:picLocks noChangeAspect="1"/>
          </p:cNvPicPr>
          <p:nvPr/>
        </p:nvPicPr>
        <p:blipFill>
          <a:blip r:embed="rId12" cstate="print">
            <a:extLst/>
          </a:blip>
          <a:srcRect t="13124" r="4"/>
          <a:stretch>
            <a:fillRect/>
          </a:stretch>
        </p:blipFill>
        <p:spPr>
          <a:xfrm>
            <a:off x="4051132" y="2714620"/>
            <a:ext cx="1546129" cy="93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7" extrusionOk="0">
                <a:moveTo>
                  <a:pt x="6160" y="0"/>
                </a:moveTo>
                <a:cubicBezTo>
                  <a:pt x="5506" y="-13"/>
                  <a:pt x="4944" y="285"/>
                  <a:pt x="4176" y="891"/>
                </a:cubicBezTo>
                <a:cubicBezTo>
                  <a:pt x="2862" y="1929"/>
                  <a:pt x="1099" y="2876"/>
                  <a:pt x="462" y="2881"/>
                </a:cubicBezTo>
                <a:lnTo>
                  <a:pt x="102" y="2881"/>
                </a:lnTo>
                <a:cubicBezTo>
                  <a:pt x="147" y="3942"/>
                  <a:pt x="219" y="4453"/>
                  <a:pt x="423" y="4518"/>
                </a:cubicBezTo>
                <a:cubicBezTo>
                  <a:pt x="609" y="4577"/>
                  <a:pt x="972" y="4924"/>
                  <a:pt x="1235" y="5289"/>
                </a:cubicBezTo>
                <a:cubicBezTo>
                  <a:pt x="1497" y="5654"/>
                  <a:pt x="1792" y="5947"/>
                  <a:pt x="1886" y="5947"/>
                </a:cubicBezTo>
                <a:cubicBezTo>
                  <a:pt x="1980" y="5947"/>
                  <a:pt x="2484" y="6594"/>
                  <a:pt x="3009" y="7375"/>
                </a:cubicBezTo>
                <a:cubicBezTo>
                  <a:pt x="3535" y="8157"/>
                  <a:pt x="4137" y="8908"/>
                  <a:pt x="4346" y="9044"/>
                </a:cubicBezTo>
                <a:cubicBezTo>
                  <a:pt x="4555" y="9180"/>
                  <a:pt x="4725" y="9417"/>
                  <a:pt x="4725" y="9574"/>
                </a:cubicBezTo>
                <a:cubicBezTo>
                  <a:pt x="4725" y="9731"/>
                  <a:pt x="4867" y="9863"/>
                  <a:pt x="5041" y="9863"/>
                </a:cubicBezTo>
                <a:cubicBezTo>
                  <a:pt x="5216" y="9863"/>
                  <a:pt x="5446" y="10036"/>
                  <a:pt x="5552" y="10248"/>
                </a:cubicBezTo>
                <a:cubicBezTo>
                  <a:pt x="5658" y="10460"/>
                  <a:pt x="5974" y="10702"/>
                  <a:pt x="6252" y="10794"/>
                </a:cubicBezTo>
                <a:cubicBezTo>
                  <a:pt x="6835" y="10986"/>
                  <a:pt x="7035" y="11651"/>
                  <a:pt x="7195" y="13907"/>
                </a:cubicBezTo>
                <a:cubicBezTo>
                  <a:pt x="7335" y="15878"/>
                  <a:pt x="7216" y="16413"/>
                  <a:pt x="6733" y="15986"/>
                </a:cubicBezTo>
                <a:cubicBezTo>
                  <a:pt x="6535" y="15810"/>
                  <a:pt x="6020" y="15583"/>
                  <a:pt x="5591" y="15480"/>
                </a:cubicBezTo>
                <a:cubicBezTo>
                  <a:pt x="4902" y="15316"/>
                  <a:pt x="4813" y="15217"/>
                  <a:pt x="4813" y="14605"/>
                </a:cubicBezTo>
                <a:cubicBezTo>
                  <a:pt x="4813" y="14224"/>
                  <a:pt x="4917" y="13605"/>
                  <a:pt x="5051" y="13241"/>
                </a:cubicBezTo>
                <a:cubicBezTo>
                  <a:pt x="5271" y="12645"/>
                  <a:pt x="5265" y="12545"/>
                  <a:pt x="4978" y="12198"/>
                </a:cubicBezTo>
                <a:cubicBezTo>
                  <a:pt x="4496" y="11614"/>
                  <a:pt x="3880" y="11706"/>
                  <a:pt x="3880" y="12359"/>
                </a:cubicBezTo>
                <a:cubicBezTo>
                  <a:pt x="3880" y="13277"/>
                  <a:pt x="3616" y="13238"/>
                  <a:pt x="3116" y="12246"/>
                </a:cubicBezTo>
                <a:cubicBezTo>
                  <a:pt x="2740" y="11500"/>
                  <a:pt x="2575" y="11343"/>
                  <a:pt x="2343" y="11548"/>
                </a:cubicBezTo>
                <a:cubicBezTo>
                  <a:pt x="2158" y="11712"/>
                  <a:pt x="1883" y="11708"/>
                  <a:pt x="1604" y="11532"/>
                </a:cubicBezTo>
                <a:cubicBezTo>
                  <a:pt x="969" y="11132"/>
                  <a:pt x="874" y="11174"/>
                  <a:pt x="413" y="11997"/>
                </a:cubicBezTo>
                <a:cubicBezTo>
                  <a:pt x="10" y="12717"/>
                  <a:pt x="0" y="12846"/>
                  <a:pt x="0" y="17157"/>
                </a:cubicBezTo>
                <a:lnTo>
                  <a:pt x="0" y="21587"/>
                </a:lnTo>
                <a:lnTo>
                  <a:pt x="10802" y="21587"/>
                </a:lnTo>
                <a:lnTo>
                  <a:pt x="21600" y="21587"/>
                </a:lnTo>
                <a:lnTo>
                  <a:pt x="21600" y="19364"/>
                </a:lnTo>
                <a:cubicBezTo>
                  <a:pt x="21600" y="18145"/>
                  <a:pt x="21530" y="17076"/>
                  <a:pt x="21444" y="16989"/>
                </a:cubicBezTo>
                <a:cubicBezTo>
                  <a:pt x="21359" y="16901"/>
                  <a:pt x="21238" y="15999"/>
                  <a:pt x="21172" y="14983"/>
                </a:cubicBezTo>
                <a:cubicBezTo>
                  <a:pt x="21050" y="13101"/>
                  <a:pt x="20937" y="12781"/>
                  <a:pt x="20015" y="11725"/>
                </a:cubicBezTo>
                <a:cubicBezTo>
                  <a:pt x="19671" y="11330"/>
                  <a:pt x="19578" y="10991"/>
                  <a:pt x="19578" y="10136"/>
                </a:cubicBezTo>
                <a:cubicBezTo>
                  <a:pt x="19578" y="9538"/>
                  <a:pt x="19643" y="8979"/>
                  <a:pt x="19728" y="8892"/>
                </a:cubicBezTo>
                <a:cubicBezTo>
                  <a:pt x="19814" y="8804"/>
                  <a:pt x="19940" y="8363"/>
                  <a:pt x="20001" y="7905"/>
                </a:cubicBezTo>
                <a:cubicBezTo>
                  <a:pt x="20061" y="7447"/>
                  <a:pt x="20215" y="6974"/>
                  <a:pt x="20346" y="6854"/>
                </a:cubicBezTo>
                <a:cubicBezTo>
                  <a:pt x="20705" y="6521"/>
                  <a:pt x="20060" y="4564"/>
                  <a:pt x="19223" y="3451"/>
                </a:cubicBezTo>
                <a:cubicBezTo>
                  <a:pt x="18060" y="1905"/>
                  <a:pt x="16757" y="1203"/>
                  <a:pt x="14847" y="1100"/>
                </a:cubicBezTo>
                <a:cubicBezTo>
                  <a:pt x="13923" y="1050"/>
                  <a:pt x="13124" y="1079"/>
                  <a:pt x="13073" y="1164"/>
                </a:cubicBezTo>
                <a:cubicBezTo>
                  <a:pt x="13021" y="1249"/>
                  <a:pt x="12697" y="1353"/>
                  <a:pt x="12353" y="1389"/>
                </a:cubicBezTo>
                <a:cubicBezTo>
                  <a:pt x="12009" y="1425"/>
                  <a:pt x="11313" y="1501"/>
                  <a:pt x="10802" y="1557"/>
                </a:cubicBezTo>
                <a:cubicBezTo>
                  <a:pt x="10133" y="1631"/>
                  <a:pt x="9545" y="1473"/>
                  <a:pt x="8693" y="987"/>
                </a:cubicBezTo>
                <a:cubicBezTo>
                  <a:pt x="7561" y="342"/>
                  <a:pt x="6813" y="14"/>
                  <a:pt x="6160" y="0"/>
                </a:cubicBezTo>
                <a:close/>
                <a:moveTo>
                  <a:pt x="10603" y="11717"/>
                </a:moveTo>
                <a:cubicBezTo>
                  <a:pt x="10717" y="11724"/>
                  <a:pt x="10861" y="11765"/>
                  <a:pt x="11011" y="11837"/>
                </a:cubicBezTo>
                <a:cubicBezTo>
                  <a:pt x="12037" y="12330"/>
                  <a:pt x="13404" y="12382"/>
                  <a:pt x="14429" y="11973"/>
                </a:cubicBezTo>
                <a:cubicBezTo>
                  <a:pt x="15555" y="11525"/>
                  <a:pt x="15593" y="11555"/>
                  <a:pt x="16286" y="13209"/>
                </a:cubicBezTo>
                <a:cubicBezTo>
                  <a:pt x="16700" y="14197"/>
                  <a:pt x="16729" y="14406"/>
                  <a:pt x="16549" y="15127"/>
                </a:cubicBezTo>
                <a:cubicBezTo>
                  <a:pt x="16437" y="15572"/>
                  <a:pt x="16127" y="16290"/>
                  <a:pt x="15858" y="16716"/>
                </a:cubicBezTo>
                <a:cubicBezTo>
                  <a:pt x="15435" y="17387"/>
                  <a:pt x="15354" y="17425"/>
                  <a:pt x="15260" y="17021"/>
                </a:cubicBezTo>
                <a:cubicBezTo>
                  <a:pt x="15201" y="16764"/>
                  <a:pt x="15238" y="16381"/>
                  <a:pt x="15343" y="16170"/>
                </a:cubicBezTo>
                <a:cubicBezTo>
                  <a:pt x="15490" y="15878"/>
                  <a:pt x="15472" y="15747"/>
                  <a:pt x="15280" y="15625"/>
                </a:cubicBezTo>
                <a:cubicBezTo>
                  <a:pt x="15060" y="15485"/>
                  <a:pt x="15060" y="15373"/>
                  <a:pt x="15270" y="14702"/>
                </a:cubicBezTo>
                <a:cubicBezTo>
                  <a:pt x="15590" y="13681"/>
                  <a:pt x="15462" y="13541"/>
                  <a:pt x="14867" y="14268"/>
                </a:cubicBezTo>
                <a:cubicBezTo>
                  <a:pt x="14445" y="14784"/>
                  <a:pt x="14347" y="14810"/>
                  <a:pt x="14172" y="14461"/>
                </a:cubicBezTo>
                <a:cubicBezTo>
                  <a:pt x="14060" y="14238"/>
                  <a:pt x="13890" y="14137"/>
                  <a:pt x="13792" y="14236"/>
                </a:cubicBezTo>
                <a:cubicBezTo>
                  <a:pt x="13451" y="14586"/>
                  <a:pt x="12662" y="14530"/>
                  <a:pt x="12470" y="14148"/>
                </a:cubicBezTo>
                <a:cubicBezTo>
                  <a:pt x="12364" y="13936"/>
                  <a:pt x="12198" y="13763"/>
                  <a:pt x="12105" y="13763"/>
                </a:cubicBezTo>
                <a:cubicBezTo>
                  <a:pt x="12006" y="13763"/>
                  <a:pt x="12024" y="13933"/>
                  <a:pt x="12139" y="14164"/>
                </a:cubicBezTo>
                <a:cubicBezTo>
                  <a:pt x="12284" y="14453"/>
                  <a:pt x="12288" y="14608"/>
                  <a:pt x="12149" y="14750"/>
                </a:cubicBezTo>
                <a:cubicBezTo>
                  <a:pt x="12024" y="14878"/>
                  <a:pt x="12075" y="15077"/>
                  <a:pt x="12305" y="15344"/>
                </a:cubicBezTo>
                <a:cubicBezTo>
                  <a:pt x="12633" y="15724"/>
                  <a:pt x="12640" y="15793"/>
                  <a:pt x="12382" y="16443"/>
                </a:cubicBezTo>
                <a:cubicBezTo>
                  <a:pt x="12146" y="17041"/>
                  <a:pt x="12027" y="17105"/>
                  <a:pt x="11498" y="16941"/>
                </a:cubicBezTo>
                <a:cubicBezTo>
                  <a:pt x="10740" y="16706"/>
                  <a:pt x="9788" y="16060"/>
                  <a:pt x="9791" y="15785"/>
                </a:cubicBezTo>
                <a:cubicBezTo>
                  <a:pt x="9796" y="15410"/>
                  <a:pt x="10299" y="12025"/>
                  <a:pt x="10384" y="11797"/>
                </a:cubicBezTo>
                <a:cubicBezTo>
                  <a:pt x="10407" y="11735"/>
                  <a:pt x="10489" y="11710"/>
                  <a:pt x="10603" y="1171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2" name="pasted-image.png"/>
          <p:cNvPicPr>
            <a:picLocks noChangeAspect="1"/>
          </p:cNvPicPr>
          <p:nvPr/>
        </p:nvPicPr>
        <p:blipFill>
          <a:blip r:embed="rId13" cstate="print">
            <a:extLst/>
          </a:blip>
          <a:srcRect l="175" t="150" r="27" b="95"/>
          <a:stretch>
            <a:fillRect/>
          </a:stretch>
        </p:blipFill>
        <p:spPr>
          <a:xfrm>
            <a:off x="4908388" y="2571744"/>
            <a:ext cx="2157247" cy="1332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9" y="0"/>
                </a:moveTo>
                <a:cubicBezTo>
                  <a:pt x="4083" y="26"/>
                  <a:pt x="3672" y="68"/>
                  <a:pt x="3619" y="142"/>
                </a:cubicBezTo>
                <a:cubicBezTo>
                  <a:pt x="3401" y="446"/>
                  <a:pt x="2961" y="633"/>
                  <a:pt x="2796" y="490"/>
                </a:cubicBezTo>
                <a:cubicBezTo>
                  <a:pt x="2461" y="200"/>
                  <a:pt x="2031" y="425"/>
                  <a:pt x="2219" y="791"/>
                </a:cubicBezTo>
                <a:cubicBezTo>
                  <a:pt x="2264" y="878"/>
                  <a:pt x="2297" y="998"/>
                  <a:pt x="2296" y="1053"/>
                </a:cubicBezTo>
                <a:cubicBezTo>
                  <a:pt x="2289" y="1445"/>
                  <a:pt x="2418" y="2053"/>
                  <a:pt x="2522" y="2118"/>
                </a:cubicBezTo>
                <a:cubicBezTo>
                  <a:pt x="2602" y="2168"/>
                  <a:pt x="2631" y="2286"/>
                  <a:pt x="2599" y="2448"/>
                </a:cubicBezTo>
                <a:cubicBezTo>
                  <a:pt x="2572" y="2587"/>
                  <a:pt x="2585" y="2736"/>
                  <a:pt x="2627" y="2778"/>
                </a:cubicBezTo>
                <a:cubicBezTo>
                  <a:pt x="2669" y="2821"/>
                  <a:pt x="2682" y="2973"/>
                  <a:pt x="2659" y="3120"/>
                </a:cubicBezTo>
                <a:cubicBezTo>
                  <a:pt x="2632" y="3285"/>
                  <a:pt x="2709" y="3635"/>
                  <a:pt x="2859" y="4025"/>
                </a:cubicBezTo>
                <a:cubicBezTo>
                  <a:pt x="3028" y="4466"/>
                  <a:pt x="3081" y="4719"/>
                  <a:pt x="3031" y="4862"/>
                </a:cubicBezTo>
                <a:cubicBezTo>
                  <a:pt x="2990" y="4983"/>
                  <a:pt x="2994" y="5208"/>
                  <a:pt x="3042" y="5414"/>
                </a:cubicBezTo>
                <a:cubicBezTo>
                  <a:pt x="3087" y="5606"/>
                  <a:pt x="3106" y="5816"/>
                  <a:pt x="3081" y="5881"/>
                </a:cubicBezTo>
                <a:cubicBezTo>
                  <a:pt x="3056" y="5946"/>
                  <a:pt x="3089" y="5964"/>
                  <a:pt x="3158" y="5921"/>
                </a:cubicBezTo>
                <a:cubicBezTo>
                  <a:pt x="3241" y="5869"/>
                  <a:pt x="3308" y="5950"/>
                  <a:pt x="3359" y="6166"/>
                </a:cubicBezTo>
                <a:cubicBezTo>
                  <a:pt x="3400" y="6344"/>
                  <a:pt x="3517" y="6527"/>
                  <a:pt x="3619" y="6570"/>
                </a:cubicBezTo>
                <a:lnTo>
                  <a:pt x="3805" y="6650"/>
                </a:lnTo>
                <a:lnTo>
                  <a:pt x="3647" y="6951"/>
                </a:lnTo>
                <a:cubicBezTo>
                  <a:pt x="3407" y="7396"/>
                  <a:pt x="3107" y="8345"/>
                  <a:pt x="3162" y="8489"/>
                </a:cubicBezTo>
                <a:cubicBezTo>
                  <a:pt x="3188" y="8557"/>
                  <a:pt x="3133" y="8683"/>
                  <a:pt x="3042" y="8762"/>
                </a:cubicBezTo>
                <a:cubicBezTo>
                  <a:pt x="2911" y="8875"/>
                  <a:pt x="2869" y="8860"/>
                  <a:pt x="2831" y="8699"/>
                </a:cubicBezTo>
                <a:cubicBezTo>
                  <a:pt x="2793" y="8540"/>
                  <a:pt x="2643" y="8500"/>
                  <a:pt x="2138" y="8500"/>
                </a:cubicBezTo>
                <a:cubicBezTo>
                  <a:pt x="1353" y="8500"/>
                  <a:pt x="999" y="8753"/>
                  <a:pt x="556" y="9633"/>
                </a:cubicBezTo>
                <a:cubicBezTo>
                  <a:pt x="386" y="9970"/>
                  <a:pt x="184" y="10354"/>
                  <a:pt x="106" y="10487"/>
                </a:cubicBezTo>
                <a:cubicBezTo>
                  <a:pt x="51" y="10580"/>
                  <a:pt x="21" y="10795"/>
                  <a:pt x="0" y="11284"/>
                </a:cubicBezTo>
                <a:cubicBezTo>
                  <a:pt x="24" y="11829"/>
                  <a:pt x="60" y="12023"/>
                  <a:pt x="130" y="12183"/>
                </a:cubicBezTo>
                <a:cubicBezTo>
                  <a:pt x="222" y="12393"/>
                  <a:pt x="363" y="12565"/>
                  <a:pt x="447" y="12565"/>
                </a:cubicBezTo>
                <a:cubicBezTo>
                  <a:pt x="530" y="12565"/>
                  <a:pt x="623" y="12624"/>
                  <a:pt x="651" y="12696"/>
                </a:cubicBezTo>
                <a:cubicBezTo>
                  <a:pt x="678" y="12768"/>
                  <a:pt x="802" y="12827"/>
                  <a:pt x="925" y="12827"/>
                </a:cubicBezTo>
                <a:cubicBezTo>
                  <a:pt x="1173" y="12827"/>
                  <a:pt x="1552" y="13384"/>
                  <a:pt x="1597" y="13812"/>
                </a:cubicBezTo>
                <a:cubicBezTo>
                  <a:pt x="1613" y="13966"/>
                  <a:pt x="1706" y="14105"/>
                  <a:pt x="1825" y="14148"/>
                </a:cubicBezTo>
                <a:cubicBezTo>
                  <a:pt x="1937" y="14188"/>
                  <a:pt x="2019" y="14291"/>
                  <a:pt x="2008" y="14375"/>
                </a:cubicBezTo>
                <a:cubicBezTo>
                  <a:pt x="1997" y="14459"/>
                  <a:pt x="2064" y="14592"/>
                  <a:pt x="2156" y="14671"/>
                </a:cubicBezTo>
                <a:cubicBezTo>
                  <a:pt x="2283" y="14782"/>
                  <a:pt x="2302" y="14855"/>
                  <a:pt x="2233" y="14990"/>
                </a:cubicBezTo>
                <a:cubicBezTo>
                  <a:pt x="2170" y="15114"/>
                  <a:pt x="2169" y="15191"/>
                  <a:pt x="2230" y="15252"/>
                </a:cubicBezTo>
                <a:cubicBezTo>
                  <a:pt x="2277" y="15300"/>
                  <a:pt x="2295" y="15398"/>
                  <a:pt x="2268" y="15468"/>
                </a:cubicBezTo>
                <a:cubicBezTo>
                  <a:pt x="2187" y="15681"/>
                  <a:pt x="2397" y="15975"/>
                  <a:pt x="2631" y="15975"/>
                </a:cubicBezTo>
                <a:cubicBezTo>
                  <a:pt x="2751" y="15975"/>
                  <a:pt x="3021" y="15885"/>
                  <a:pt x="3228" y="15770"/>
                </a:cubicBezTo>
                <a:cubicBezTo>
                  <a:pt x="3656" y="15534"/>
                  <a:pt x="4045" y="15660"/>
                  <a:pt x="4297" y="16112"/>
                </a:cubicBezTo>
                <a:cubicBezTo>
                  <a:pt x="4433" y="16355"/>
                  <a:pt x="4432" y="16371"/>
                  <a:pt x="4227" y="16522"/>
                </a:cubicBezTo>
                <a:cubicBezTo>
                  <a:pt x="4059" y="16645"/>
                  <a:pt x="3974" y="16641"/>
                  <a:pt x="3823" y="16510"/>
                </a:cubicBezTo>
                <a:cubicBezTo>
                  <a:pt x="3685" y="16391"/>
                  <a:pt x="3588" y="16383"/>
                  <a:pt x="3475" y="16482"/>
                </a:cubicBezTo>
                <a:cubicBezTo>
                  <a:pt x="3245" y="16681"/>
                  <a:pt x="2901" y="17532"/>
                  <a:pt x="2771" y="18230"/>
                </a:cubicBezTo>
                <a:lnTo>
                  <a:pt x="2659" y="18839"/>
                </a:lnTo>
                <a:lnTo>
                  <a:pt x="2929" y="18577"/>
                </a:lnTo>
                <a:cubicBezTo>
                  <a:pt x="3079" y="18434"/>
                  <a:pt x="3245" y="18305"/>
                  <a:pt x="3302" y="18287"/>
                </a:cubicBezTo>
                <a:cubicBezTo>
                  <a:pt x="3359" y="18269"/>
                  <a:pt x="3509" y="18173"/>
                  <a:pt x="3633" y="18076"/>
                </a:cubicBezTo>
                <a:cubicBezTo>
                  <a:pt x="3870" y="17891"/>
                  <a:pt x="4027" y="18003"/>
                  <a:pt x="4062" y="18383"/>
                </a:cubicBezTo>
                <a:cubicBezTo>
                  <a:pt x="4091" y="18700"/>
                  <a:pt x="4522" y="19662"/>
                  <a:pt x="4614" y="19613"/>
                </a:cubicBezTo>
                <a:cubicBezTo>
                  <a:pt x="4663" y="19587"/>
                  <a:pt x="4715" y="19438"/>
                  <a:pt x="4730" y="19277"/>
                </a:cubicBezTo>
                <a:cubicBezTo>
                  <a:pt x="4745" y="19116"/>
                  <a:pt x="4817" y="18941"/>
                  <a:pt x="4892" y="18896"/>
                </a:cubicBezTo>
                <a:cubicBezTo>
                  <a:pt x="4966" y="18850"/>
                  <a:pt x="5075" y="18724"/>
                  <a:pt x="5131" y="18611"/>
                </a:cubicBezTo>
                <a:cubicBezTo>
                  <a:pt x="5222" y="18427"/>
                  <a:pt x="5244" y="18434"/>
                  <a:pt x="5353" y="18662"/>
                </a:cubicBezTo>
                <a:cubicBezTo>
                  <a:pt x="5419" y="18802"/>
                  <a:pt x="5476" y="18991"/>
                  <a:pt x="5476" y="19084"/>
                </a:cubicBezTo>
                <a:cubicBezTo>
                  <a:pt x="5476" y="19176"/>
                  <a:pt x="5528" y="19220"/>
                  <a:pt x="5592" y="19180"/>
                </a:cubicBezTo>
                <a:cubicBezTo>
                  <a:pt x="5658" y="19139"/>
                  <a:pt x="5746" y="19224"/>
                  <a:pt x="5799" y="19385"/>
                </a:cubicBezTo>
                <a:cubicBezTo>
                  <a:pt x="5884" y="19643"/>
                  <a:pt x="5938" y="19663"/>
                  <a:pt x="6527" y="19607"/>
                </a:cubicBezTo>
                <a:cubicBezTo>
                  <a:pt x="7323" y="19532"/>
                  <a:pt x="7409" y="19455"/>
                  <a:pt x="7143" y="19055"/>
                </a:cubicBezTo>
                <a:cubicBezTo>
                  <a:pt x="6979" y="18810"/>
                  <a:pt x="6948" y="18685"/>
                  <a:pt x="7002" y="18446"/>
                </a:cubicBezTo>
                <a:cubicBezTo>
                  <a:pt x="7122" y="17913"/>
                  <a:pt x="7058" y="17118"/>
                  <a:pt x="6886" y="17017"/>
                </a:cubicBezTo>
                <a:cubicBezTo>
                  <a:pt x="6801" y="16967"/>
                  <a:pt x="6710" y="16951"/>
                  <a:pt x="6682" y="16977"/>
                </a:cubicBezTo>
                <a:cubicBezTo>
                  <a:pt x="6653" y="17003"/>
                  <a:pt x="6586" y="16942"/>
                  <a:pt x="6534" y="16840"/>
                </a:cubicBezTo>
                <a:cubicBezTo>
                  <a:pt x="6406" y="16591"/>
                  <a:pt x="6561" y="16444"/>
                  <a:pt x="6910" y="16482"/>
                </a:cubicBezTo>
                <a:cubicBezTo>
                  <a:pt x="7191" y="16512"/>
                  <a:pt x="8093" y="15886"/>
                  <a:pt x="8025" y="15708"/>
                </a:cubicBezTo>
                <a:cubicBezTo>
                  <a:pt x="8004" y="15652"/>
                  <a:pt x="8136" y="15416"/>
                  <a:pt x="8317" y="15184"/>
                </a:cubicBezTo>
                <a:cubicBezTo>
                  <a:pt x="8578" y="14850"/>
                  <a:pt x="8751" y="14744"/>
                  <a:pt x="9147" y="14677"/>
                </a:cubicBezTo>
                <a:cubicBezTo>
                  <a:pt x="9423" y="14631"/>
                  <a:pt x="9700" y="14541"/>
                  <a:pt x="9763" y="14478"/>
                </a:cubicBezTo>
                <a:cubicBezTo>
                  <a:pt x="9825" y="14414"/>
                  <a:pt x="10645" y="14342"/>
                  <a:pt x="11581" y="14318"/>
                </a:cubicBezTo>
                <a:lnTo>
                  <a:pt x="13283" y="14279"/>
                </a:lnTo>
                <a:lnTo>
                  <a:pt x="13715" y="14677"/>
                </a:lnTo>
                <a:lnTo>
                  <a:pt x="14148" y="15081"/>
                </a:lnTo>
                <a:lnTo>
                  <a:pt x="14148" y="15770"/>
                </a:lnTo>
                <a:cubicBezTo>
                  <a:pt x="14148" y="16240"/>
                  <a:pt x="14107" y="16527"/>
                  <a:pt x="14021" y="16641"/>
                </a:cubicBezTo>
                <a:cubicBezTo>
                  <a:pt x="13952" y="16735"/>
                  <a:pt x="13847" y="16988"/>
                  <a:pt x="13789" y="17211"/>
                </a:cubicBezTo>
                <a:cubicBezTo>
                  <a:pt x="13731" y="17433"/>
                  <a:pt x="13537" y="17861"/>
                  <a:pt x="13357" y="18161"/>
                </a:cubicBezTo>
                <a:cubicBezTo>
                  <a:pt x="13061" y="18653"/>
                  <a:pt x="12877" y="19151"/>
                  <a:pt x="12741" y="19818"/>
                </a:cubicBezTo>
                <a:cubicBezTo>
                  <a:pt x="12715" y="19945"/>
                  <a:pt x="12734" y="20206"/>
                  <a:pt x="12787" y="20393"/>
                </a:cubicBezTo>
                <a:cubicBezTo>
                  <a:pt x="12870" y="20688"/>
                  <a:pt x="12921" y="20719"/>
                  <a:pt x="13163" y="20655"/>
                </a:cubicBezTo>
                <a:cubicBezTo>
                  <a:pt x="13317" y="20615"/>
                  <a:pt x="13534" y="20444"/>
                  <a:pt x="13645" y="20279"/>
                </a:cubicBezTo>
                <a:cubicBezTo>
                  <a:pt x="13859" y="19960"/>
                  <a:pt x="14634" y="18418"/>
                  <a:pt x="14760" y="18065"/>
                </a:cubicBezTo>
                <a:cubicBezTo>
                  <a:pt x="14801" y="17949"/>
                  <a:pt x="14988" y="17574"/>
                  <a:pt x="15175" y="17233"/>
                </a:cubicBezTo>
                <a:cubicBezTo>
                  <a:pt x="15559" y="16533"/>
                  <a:pt x="15554" y="16535"/>
                  <a:pt x="16269" y="17398"/>
                </a:cubicBezTo>
                <a:lnTo>
                  <a:pt x="16645" y="17854"/>
                </a:lnTo>
                <a:lnTo>
                  <a:pt x="16613" y="18588"/>
                </a:lnTo>
                <a:cubicBezTo>
                  <a:pt x="16546" y="20054"/>
                  <a:pt x="16519" y="20339"/>
                  <a:pt x="16441" y="20422"/>
                </a:cubicBezTo>
                <a:cubicBezTo>
                  <a:pt x="16318" y="20551"/>
                  <a:pt x="16174" y="21050"/>
                  <a:pt x="16174" y="21349"/>
                </a:cubicBezTo>
                <a:cubicBezTo>
                  <a:pt x="16174" y="21537"/>
                  <a:pt x="16538" y="21582"/>
                  <a:pt x="17461" y="21600"/>
                </a:cubicBezTo>
                <a:lnTo>
                  <a:pt x="17556" y="21196"/>
                </a:lnTo>
                <a:cubicBezTo>
                  <a:pt x="17611" y="20961"/>
                  <a:pt x="17674" y="20443"/>
                  <a:pt x="17693" y="20046"/>
                </a:cubicBezTo>
                <a:cubicBezTo>
                  <a:pt x="17712" y="19649"/>
                  <a:pt x="17757" y="19272"/>
                  <a:pt x="17795" y="19209"/>
                </a:cubicBezTo>
                <a:cubicBezTo>
                  <a:pt x="17834" y="19144"/>
                  <a:pt x="17968" y="19216"/>
                  <a:pt x="18104" y="19374"/>
                </a:cubicBezTo>
                <a:cubicBezTo>
                  <a:pt x="18383" y="19695"/>
                  <a:pt x="18473" y="19716"/>
                  <a:pt x="18590" y="19488"/>
                </a:cubicBezTo>
                <a:cubicBezTo>
                  <a:pt x="18649" y="19372"/>
                  <a:pt x="18644" y="19247"/>
                  <a:pt x="18565" y="19072"/>
                </a:cubicBezTo>
                <a:cubicBezTo>
                  <a:pt x="18483" y="18890"/>
                  <a:pt x="18475" y="18759"/>
                  <a:pt x="18537" y="18571"/>
                </a:cubicBezTo>
                <a:cubicBezTo>
                  <a:pt x="18583" y="18431"/>
                  <a:pt x="18600" y="18286"/>
                  <a:pt x="18576" y="18247"/>
                </a:cubicBezTo>
                <a:cubicBezTo>
                  <a:pt x="18551" y="18207"/>
                  <a:pt x="18568" y="18069"/>
                  <a:pt x="18611" y="17939"/>
                </a:cubicBezTo>
                <a:cubicBezTo>
                  <a:pt x="18675" y="17746"/>
                  <a:pt x="18621" y="17616"/>
                  <a:pt x="18333" y="17233"/>
                </a:cubicBezTo>
                <a:cubicBezTo>
                  <a:pt x="18044" y="16850"/>
                  <a:pt x="17987" y="16705"/>
                  <a:pt x="18020" y="16431"/>
                </a:cubicBezTo>
                <a:cubicBezTo>
                  <a:pt x="18049" y="16183"/>
                  <a:pt x="17995" y="15981"/>
                  <a:pt x="17816" y="15673"/>
                </a:cubicBezTo>
                <a:cubicBezTo>
                  <a:pt x="17539" y="15197"/>
                  <a:pt x="17406" y="14442"/>
                  <a:pt x="17468" y="13686"/>
                </a:cubicBezTo>
                <a:cubicBezTo>
                  <a:pt x="17509" y="13183"/>
                  <a:pt x="17527" y="13160"/>
                  <a:pt x="18034" y="12867"/>
                </a:cubicBezTo>
                <a:cubicBezTo>
                  <a:pt x="18321" y="12700"/>
                  <a:pt x="18581" y="12607"/>
                  <a:pt x="18611" y="12662"/>
                </a:cubicBezTo>
                <a:cubicBezTo>
                  <a:pt x="18656" y="12744"/>
                  <a:pt x="18804" y="13745"/>
                  <a:pt x="18889" y="14535"/>
                </a:cubicBezTo>
                <a:cubicBezTo>
                  <a:pt x="18900" y="14643"/>
                  <a:pt x="18929" y="14819"/>
                  <a:pt x="18952" y="14928"/>
                </a:cubicBezTo>
                <a:cubicBezTo>
                  <a:pt x="18975" y="15036"/>
                  <a:pt x="19042" y="15388"/>
                  <a:pt x="19100" y="15713"/>
                </a:cubicBezTo>
                <a:cubicBezTo>
                  <a:pt x="19157" y="16038"/>
                  <a:pt x="19230" y="16364"/>
                  <a:pt x="19261" y="16436"/>
                </a:cubicBezTo>
                <a:cubicBezTo>
                  <a:pt x="19293" y="16508"/>
                  <a:pt x="19345" y="16776"/>
                  <a:pt x="19377" y="17028"/>
                </a:cubicBezTo>
                <a:cubicBezTo>
                  <a:pt x="19410" y="17281"/>
                  <a:pt x="19550" y="17751"/>
                  <a:pt x="19687" y="18076"/>
                </a:cubicBezTo>
                <a:cubicBezTo>
                  <a:pt x="19823" y="18401"/>
                  <a:pt x="20025" y="18890"/>
                  <a:pt x="20137" y="19163"/>
                </a:cubicBezTo>
                <a:cubicBezTo>
                  <a:pt x="20250" y="19438"/>
                  <a:pt x="20434" y="19699"/>
                  <a:pt x="20548" y="19744"/>
                </a:cubicBezTo>
                <a:cubicBezTo>
                  <a:pt x="20662" y="19789"/>
                  <a:pt x="20826" y="19903"/>
                  <a:pt x="20914" y="20000"/>
                </a:cubicBezTo>
                <a:cubicBezTo>
                  <a:pt x="21002" y="20098"/>
                  <a:pt x="21194" y="20177"/>
                  <a:pt x="21340" y="20177"/>
                </a:cubicBezTo>
                <a:lnTo>
                  <a:pt x="21600" y="20177"/>
                </a:lnTo>
                <a:lnTo>
                  <a:pt x="21600" y="19323"/>
                </a:lnTo>
                <a:lnTo>
                  <a:pt x="21196" y="18867"/>
                </a:lnTo>
                <a:cubicBezTo>
                  <a:pt x="20868" y="18494"/>
                  <a:pt x="20470" y="17746"/>
                  <a:pt x="20429" y="17421"/>
                </a:cubicBezTo>
                <a:cubicBezTo>
                  <a:pt x="20424" y="17385"/>
                  <a:pt x="20343" y="17112"/>
                  <a:pt x="20246" y="16812"/>
                </a:cubicBezTo>
                <a:cubicBezTo>
                  <a:pt x="20007" y="16074"/>
                  <a:pt x="19731" y="14248"/>
                  <a:pt x="19638" y="12787"/>
                </a:cubicBezTo>
                <a:cubicBezTo>
                  <a:pt x="19601" y="12208"/>
                  <a:pt x="19614" y="12142"/>
                  <a:pt x="19796" y="12030"/>
                </a:cubicBezTo>
                <a:cubicBezTo>
                  <a:pt x="19905" y="11963"/>
                  <a:pt x="20096" y="11910"/>
                  <a:pt x="20221" y="11910"/>
                </a:cubicBezTo>
                <a:cubicBezTo>
                  <a:pt x="20495" y="11910"/>
                  <a:pt x="20973" y="11603"/>
                  <a:pt x="21108" y="11341"/>
                </a:cubicBezTo>
                <a:cubicBezTo>
                  <a:pt x="21185" y="11190"/>
                  <a:pt x="21177" y="11134"/>
                  <a:pt x="21062" y="11062"/>
                </a:cubicBezTo>
                <a:cubicBezTo>
                  <a:pt x="20926" y="10977"/>
                  <a:pt x="20927" y="10962"/>
                  <a:pt x="21072" y="10789"/>
                </a:cubicBezTo>
                <a:cubicBezTo>
                  <a:pt x="21221" y="10612"/>
                  <a:pt x="21218" y="10598"/>
                  <a:pt x="21030" y="10481"/>
                </a:cubicBezTo>
                <a:cubicBezTo>
                  <a:pt x="20923" y="10414"/>
                  <a:pt x="20682" y="10263"/>
                  <a:pt x="20492" y="10140"/>
                </a:cubicBezTo>
                <a:cubicBezTo>
                  <a:pt x="20303" y="10016"/>
                  <a:pt x="20088" y="9947"/>
                  <a:pt x="20017" y="9992"/>
                </a:cubicBezTo>
                <a:cubicBezTo>
                  <a:pt x="19946" y="10036"/>
                  <a:pt x="19854" y="10036"/>
                  <a:pt x="19810" y="9992"/>
                </a:cubicBezTo>
                <a:cubicBezTo>
                  <a:pt x="19712" y="9894"/>
                  <a:pt x="20052" y="9286"/>
                  <a:pt x="20204" y="9286"/>
                </a:cubicBezTo>
                <a:cubicBezTo>
                  <a:pt x="20263" y="9286"/>
                  <a:pt x="20309" y="9227"/>
                  <a:pt x="20309" y="9155"/>
                </a:cubicBezTo>
                <a:cubicBezTo>
                  <a:pt x="20309" y="8906"/>
                  <a:pt x="20152" y="9028"/>
                  <a:pt x="19863" y="9496"/>
                </a:cubicBezTo>
                <a:cubicBezTo>
                  <a:pt x="19627" y="9877"/>
                  <a:pt x="19549" y="9931"/>
                  <a:pt x="19455" y="9804"/>
                </a:cubicBezTo>
                <a:cubicBezTo>
                  <a:pt x="19391" y="9717"/>
                  <a:pt x="19358" y="9601"/>
                  <a:pt x="19381" y="9542"/>
                </a:cubicBezTo>
                <a:cubicBezTo>
                  <a:pt x="19403" y="9483"/>
                  <a:pt x="19381" y="9394"/>
                  <a:pt x="19335" y="9348"/>
                </a:cubicBezTo>
                <a:cubicBezTo>
                  <a:pt x="19283" y="9296"/>
                  <a:pt x="19317" y="9124"/>
                  <a:pt x="19423" y="8881"/>
                </a:cubicBezTo>
                <a:cubicBezTo>
                  <a:pt x="19517" y="8669"/>
                  <a:pt x="19625" y="8533"/>
                  <a:pt x="19666" y="8574"/>
                </a:cubicBezTo>
                <a:cubicBezTo>
                  <a:pt x="19777" y="8685"/>
                  <a:pt x="19758" y="8402"/>
                  <a:pt x="19624" y="7982"/>
                </a:cubicBezTo>
                <a:cubicBezTo>
                  <a:pt x="19558" y="7778"/>
                  <a:pt x="19530" y="7575"/>
                  <a:pt x="19560" y="7526"/>
                </a:cubicBezTo>
                <a:cubicBezTo>
                  <a:pt x="19590" y="7478"/>
                  <a:pt x="19463" y="7473"/>
                  <a:pt x="19279" y="7521"/>
                </a:cubicBezTo>
                <a:cubicBezTo>
                  <a:pt x="18962" y="7603"/>
                  <a:pt x="18936" y="7586"/>
                  <a:pt x="18808" y="7185"/>
                </a:cubicBezTo>
                <a:cubicBezTo>
                  <a:pt x="18624" y="6609"/>
                  <a:pt x="18085" y="5672"/>
                  <a:pt x="17594" y="5084"/>
                </a:cubicBezTo>
                <a:cubicBezTo>
                  <a:pt x="17141" y="4541"/>
                  <a:pt x="16662" y="4111"/>
                  <a:pt x="16662" y="4247"/>
                </a:cubicBezTo>
                <a:cubicBezTo>
                  <a:pt x="16662" y="4296"/>
                  <a:pt x="16596" y="4250"/>
                  <a:pt x="16518" y="4145"/>
                </a:cubicBezTo>
                <a:cubicBezTo>
                  <a:pt x="16057" y="3520"/>
                  <a:pt x="14549" y="2928"/>
                  <a:pt x="13599" y="2995"/>
                </a:cubicBezTo>
                <a:cubicBezTo>
                  <a:pt x="13343" y="3013"/>
                  <a:pt x="13079" y="2996"/>
                  <a:pt x="13012" y="2955"/>
                </a:cubicBezTo>
                <a:cubicBezTo>
                  <a:pt x="12811" y="2830"/>
                  <a:pt x="11830" y="2711"/>
                  <a:pt x="11771" y="2807"/>
                </a:cubicBezTo>
                <a:cubicBezTo>
                  <a:pt x="11700" y="2921"/>
                  <a:pt x="11166" y="2921"/>
                  <a:pt x="11095" y="2807"/>
                </a:cubicBezTo>
                <a:cubicBezTo>
                  <a:pt x="11004" y="2658"/>
                  <a:pt x="10214" y="2714"/>
                  <a:pt x="10114" y="2875"/>
                </a:cubicBezTo>
                <a:cubicBezTo>
                  <a:pt x="10050" y="2979"/>
                  <a:pt x="9985" y="2989"/>
                  <a:pt x="9914" y="2898"/>
                </a:cubicBezTo>
                <a:cubicBezTo>
                  <a:pt x="9793" y="2745"/>
                  <a:pt x="8483" y="2784"/>
                  <a:pt x="8387" y="2943"/>
                </a:cubicBezTo>
                <a:cubicBezTo>
                  <a:pt x="8353" y="3002"/>
                  <a:pt x="8311" y="3228"/>
                  <a:pt x="8296" y="3444"/>
                </a:cubicBezTo>
                <a:cubicBezTo>
                  <a:pt x="8260" y="3982"/>
                  <a:pt x="8117" y="3889"/>
                  <a:pt x="8067" y="3296"/>
                </a:cubicBezTo>
                <a:cubicBezTo>
                  <a:pt x="8034" y="2902"/>
                  <a:pt x="7990" y="2805"/>
                  <a:pt x="7825" y="2767"/>
                </a:cubicBezTo>
                <a:cubicBezTo>
                  <a:pt x="7498" y="2692"/>
                  <a:pt x="6600" y="1906"/>
                  <a:pt x="6467" y="1577"/>
                </a:cubicBezTo>
                <a:cubicBezTo>
                  <a:pt x="6389" y="1383"/>
                  <a:pt x="6365" y="1130"/>
                  <a:pt x="6397" y="871"/>
                </a:cubicBezTo>
                <a:cubicBezTo>
                  <a:pt x="6424" y="649"/>
                  <a:pt x="6408" y="355"/>
                  <a:pt x="6362" y="216"/>
                </a:cubicBezTo>
                <a:cubicBezTo>
                  <a:pt x="6317" y="81"/>
                  <a:pt x="6093" y="29"/>
                  <a:pt x="5511" y="0"/>
                </a:cubicBezTo>
                <a:lnTo>
                  <a:pt x="5409" y="0"/>
                </a:lnTo>
                <a:close/>
                <a:moveTo>
                  <a:pt x="8936" y="16505"/>
                </a:moveTo>
                <a:cubicBezTo>
                  <a:pt x="8116" y="16505"/>
                  <a:pt x="7970" y="16650"/>
                  <a:pt x="8286" y="17182"/>
                </a:cubicBezTo>
                <a:cubicBezTo>
                  <a:pt x="8587" y="17692"/>
                  <a:pt x="8832" y="17655"/>
                  <a:pt x="9253" y="17028"/>
                </a:cubicBezTo>
                <a:lnTo>
                  <a:pt x="9604" y="16505"/>
                </a:lnTo>
                <a:lnTo>
                  <a:pt x="8936" y="16505"/>
                </a:lnTo>
                <a:close/>
                <a:moveTo>
                  <a:pt x="10737" y="17313"/>
                </a:moveTo>
                <a:cubicBezTo>
                  <a:pt x="10735" y="17307"/>
                  <a:pt x="10683" y="17327"/>
                  <a:pt x="10582" y="17370"/>
                </a:cubicBezTo>
                <a:cubicBezTo>
                  <a:pt x="10470" y="17417"/>
                  <a:pt x="10227" y="17484"/>
                  <a:pt x="10040" y="17518"/>
                </a:cubicBezTo>
                <a:cubicBezTo>
                  <a:pt x="9850" y="17553"/>
                  <a:pt x="9640" y="17685"/>
                  <a:pt x="9562" y="17825"/>
                </a:cubicBezTo>
                <a:cubicBezTo>
                  <a:pt x="9427" y="18066"/>
                  <a:pt x="9431" y="18076"/>
                  <a:pt x="9685" y="18076"/>
                </a:cubicBezTo>
                <a:cubicBezTo>
                  <a:pt x="9830" y="18076"/>
                  <a:pt x="10053" y="17958"/>
                  <a:pt x="10178" y="17814"/>
                </a:cubicBezTo>
                <a:cubicBezTo>
                  <a:pt x="10302" y="17670"/>
                  <a:pt x="10488" y="17490"/>
                  <a:pt x="10593" y="17415"/>
                </a:cubicBezTo>
                <a:cubicBezTo>
                  <a:pt x="10688" y="17348"/>
                  <a:pt x="10738" y="17319"/>
                  <a:pt x="10737" y="17313"/>
                </a:cubicBezTo>
                <a:close/>
                <a:moveTo>
                  <a:pt x="7871" y="17615"/>
                </a:moveTo>
                <a:cubicBezTo>
                  <a:pt x="7838" y="17620"/>
                  <a:pt x="7873" y="17681"/>
                  <a:pt x="7941" y="17803"/>
                </a:cubicBezTo>
                <a:cubicBezTo>
                  <a:pt x="8032" y="17966"/>
                  <a:pt x="8050" y="18082"/>
                  <a:pt x="7994" y="18139"/>
                </a:cubicBezTo>
                <a:cubicBezTo>
                  <a:pt x="7946" y="18186"/>
                  <a:pt x="7906" y="18337"/>
                  <a:pt x="7906" y="18474"/>
                </a:cubicBezTo>
                <a:cubicBezTo>
                  <a:pt x="7906" y="18667"/>
                  <a:pt x="8027" y="18784"/>
                  <a:pt x="8433" y="18987"/>
                </a:cubicBezTo>
                <a:cubicBezTo>
                  <a:pt x="8723" y="19132"/>
                  <a:pt x="9060" y="19340"/>
                  <a:pt x="9182" y="19448"/>
                </a:cubicBezTo>
                <a:cubicBezTo>
                  <a:pt x="9305" y="19556"/>
                  <a:pt x="9415" y="19644"/>
                  <a:pt x="9425" y="19647"/>
                </a:cubicBezTo>
                <a:cubicBezTo>
                  <a:pt x="9435" y="19650"/>
                  <a:pt x="9407" y="19507"/>
                  <a:pt x="9365" y="19328"/>
                </a:cubicBezTo>
                <a:cubicBezTo>
                  <a:pt x="9323" y="19149"/>
                  <a:pt x="9281" y="18797"/>
                  <a:pt x="9270" y="18543"/>
                </a:cubicBezTo>
                <a:cubicBezTo>
                  <a:pt x="9260" y="18289"/>
                  <a:pt x="9211" y="18067"/>
                  <a:pt x="9165" y="18059"/>
                </a:cubicBezTo>
                <a:cubicBezTo>
                  <a:pt x="9118" y="18051"/>
                  <a:pt x="8971" y="18031"/>
                  <a:pt x="8838" y="18008"/>
                </a:cubicBezTo>
                <a:cubicBezTo>
                  <a:pt x="8704" y="17985"/>
                  <a:pt x="8416" y="17870"/>
                  <a:pt x="8198" y="17757"/>
                </a:cubicBezTo>
                <a:cubicBezTo>
                  <a:pt x="8003" y="17656"/>
                  <a:pt x="7903" y="17609"/>
                  <a:pt x="7871" y="1761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" name="pasted-image.png"/>
          <p:cNvPicPr>
            <a:picLocks noChangeAspect="1"/>
          </p:cNvPicPr>
          <p:nvPr/>
        </p:nvPicPr>
        <p:blipFill>
          <a:blip r:embed="rId14" cstate="print">
            <a:extLst/>
          </a:blip>
          <a:srcRect l="2355" t="6000" r="4" b="4229"/>
          <a:stretch>
            <a:fillRect/>
          </a:stretch>
        </p:blipFill>
        <p:spPr>
          <a:xfrm>
            <a:off x="5908520" y="2571744"/>
            <a:ext cx="2735446" cy="13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600" extrusionOk="0">
                <a:moveTo>
                  <a:pt x="14143" y="0"/>
                </a:moveTo>
                <a:cubicBezTo>
                  <a:pt x="12867" y="0"/>
                  <a:pt x="9952" y="632"/>
                  <a:pt x="7800" y="1374"/>
                </a:cubicBezTo>
                <a:cubicBezTo>
                  <a:pt x="7453" y="1494"/>
                  <a:pt x="6782" y="1656"/>
                  <a:pt x="6308" y="1735"/>
                </a:cubicBezTo>
                <a:cubicBezTo>
                  <a:pt x="5835" y="1815"/>
                  <a:pt x="5087" y="2034"/>
                  <a:pt x="4645" y="2226"/>
                </a:cubicBezTo>
                <a:cubicBezTo>
                  <a:pt x="4203" y="2417"/>
                  <a:pt x="3701" y="2630"/>
                  <a:pt x="3528" y="2695"/>
                </a:cubicBezTo>
                <a:cubicBezTo>
                  <a:pt x="3325" y="2770"/>
                  <a:pt x="3212" y="2957"/>
                  <a:pt x="3212" y="3217"/>
                </a:cubicBezTo>
                <a:cubicBezTo>
                  <a:pt x="3212" y="3440"/>
                  <a:pt x="3133" y="3749"/>
                  <a:pt x="3038" y="3907"/>
                </a:cubicBezTo>
                <a:cubicBezTo>
                  <a:pt x="2942" y="4066"/>
                  <a:pt x="2787" y="4746"/>
                  <a:pt x="2689" y="5416"/>
                </a:cubicBezTo>
                <a:cubicBezTo>
                  <a:pt x="2592" y="6087"/>
                  <a:pt x="2311" y="7142"/>
                  <a:pt x="2065" y="7760"/>
                </a:cubicBezTo>
                <a:cubicBezTo>
                  <a:pt x="1213" y="9906"/>
                  <a:pt x="868" y="12891"/>
                  <a:pt x="1455" y="13058"/>
                </a:cubicBezTo>
                <a:cubicBezTo>
                  <a:pt x="1615" y="13104"/>
                  <a:pt x="1751" y="12957"/>
                  <a:pt x="1832" y="12654"/>
                </a:cubicBezTo>
                <a:cubicBezTo>
                  <a:pt x="1902" y="12393"/>
                  <a:pt x="2042" y="12180"/>
                  <a:pt x="2146" y="12180"/>
                </a:cubicBezTo>
                <a:cubicBezTo>
                  <a:pt x="2249" y="12180"/>
                  <a:pt x="2416" y="12037"/>
                  <a:pt x="2515" y="11862"/>
                </a:cubicBezTo>
                <a:cubicBezTo>
                  <a:pt x="2615" y="11687"/>
                  <a:pt x="3005" y="11369"/>
                  <a:pt x="3383" y="11156"/>
                </a:cubicBezTo>
                <a:cubicBezTo>
                  <a:pt x="3762" y="10942"/>
                  <a:pt x="4266" y="10516"/>
                  <a:pt x="4503" y="10207"/>
                </a:cubicBezTo>
                <a:cubicBezTo>
                  <a:pt x="4991" y="9570"/>
                  <a:pt x="6062" y="9264"/>
                  <a:pt x="6429" y="9657"/>
                </a:cubicBezTo>
                <a:cubicBezTo>
                  <a:pt x="6647" y="9891"/>
                  <a:pt x="6626" y="9991"/>
                  <a:pt x="6030" y="11517"/>
                </a:cubicBezTo>
                <a:cubicBezTo>
                  <a:pt x="5204" y="13631"/>
                  <a:pt x="5156" y="14188"/>
                  <a:pt x="5612" y="16577"/>
                </a:cubicBezTo>
                <a:cubicBezTo>
                  <a:pt x="5814" y="17636"/>
                  <a:pt x="5930" y="18552"/>
                  <a:pt x="5874" y="18663"/>
                </a:cubicBezTo>
                <a:cubicBezTo>
                  <a:pt x="5820" y="18772"/>
                  <a:pt x="4747" y="18905"/>
                  <a:pt x="3490" y="18959"/>
                </a:cubicBezTo>
                <a:cubicBezTo>
                  <a:pt x="-34" y="19112"/>
                  <a:pt x="0" y="19095"/>
                  <a:pt x="0" y="20592"/>
                </a:cubicBezTo>
                <a:lnTo>
                  <a:pt x="0" y="21600"/>
                </a:lnTo>
                <a:lnTo>
                  <a:pt x="10784" y="21600"/>
                </a:lnTo>
                <a:lnTo>
                  <a:pt x="21566" y="21600"/>
                </a:lnTo>
                <a:lnTo>
                  <a:pt x="21566" y="20026"/>
                </a:lnTo>
                <a:lnTo>
                  <a:pt x="21566" y="18447"/>
                </a:lnTo>
                <a:lnTo>
                  <a:pt x="21076" y="18070"/>
                </a:lnTo>
                <a:cubicBezTo>
                  <a:pt x="20806" y="17863"/>
                  <a:pt x="20529" y="17693"/>
                  <a:pt x="20460" y="17693"/>
                </a:cubicBezTo>
                <a:cubicBezTo>
                  <a:pt x="20199" y="17693"/>
                  <a:pt x="20059" y="16977"/>
                  <a:pt x="19854" y="14567"/>
                </a:cubicBezTo>
                <a:cubicBezTo>
                  <a:pt x="19730" y="13108"/>
                  <a:pt x="19583" y="12042"/>
                  <a:pt x="19498" y="11986"/>
                </a:cubicBezTo>
                <a:cubicBezTo>
                  <a:pt x="19235" y="11810"/>
                  <a:pt x="18470" y="10297"/>
                  <a:pt x="18536" y="10083"/>
                </a:cubicBezTo>
                <a:cubicBezTo>
                  <a:pt x="18572" y="9967"/>
                  <a:pt x="18538" y="9898"/>
                  <a:pt x="18461" y="9932"/>
                </a:cubicBezTo>
                <a:cubicBezTo>
                  <a:pt x="18385" y="9967"/>
                  <a:pt x="18279" y="9686"/>
                  <a:pt x="18226" y="9307"/>
                </a:cubicBezTo>
                <a:cubicBezTo>
                  <a:pt x="18111" y="8500"/>
                  <a:pt x="18370" y="6428"/>
                  <a:pt x="18641" y="5977"/>
                </a:cubicBezTo>
                <a:cubicBezTo>
                  <a:pt x="18940" y="5479"/>
                  <a:pt x="18850" y="4275"/>
                  <a:pt x="18440" y="3277"/>
                </a:cubicBezTo>
                <a:cubicBezTo>
                  <a:pt x="17438" y="839"/>
                  <a:pt x="16337" y="0"/>
                  <a:pt x="1414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Picture 2" descr="C:\Users\GABRIELLE BECA\Pictures\downloa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5097396"/>
            <a:ext cx="514287" cy="252000"/>
          </a:xfrm>
          <a:prstGeom prst="rect">
            <a:avLst/>
          </a:prstGeom>
          <a:noFill/>
        </p:spPr>
      </p:pic>
      <p:pic>
        <p:nvPicPr>
          <p:cNvPr id="15" name="pasted-image.png"/>
          <p:cNvPicPr>
            <a:picLocks noChangeAspect="1"/>
          </p:cNvPicPr>
          <p:nvPr/>
        </p:nvPicPr>
        <p:blipFill>
          <a:blip r:embed="rId15" cstate="print">
            <a:extLst/>
          </a:blip>
          <a:srcRect l="2293" t="11164" r="589" b="17144"/>
          <a:stretch>
            <a:fillRect/>
          </a:stretch>
        </p:blipFill>
        <p:spPr>
          <a:xfrm>
            <a:off x="642910" y="5025958"/>
            <a:ext cx="941539" cy="32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0" h="21533" extrusionOk="0">
                <a:moveTo>
                  <a:pt x="8790" y="87"/>
                </a:moveTo>
                <a:cubicBezTo>
                  <a:pt x="8552" y="-53"/>
                  <a:pt x="7259" y="-14"/>
                  <a:pt x="6913" y="138"/>
                </a:cubicBezTo>
                <a:cubicBezTo>
                  <a:pt x="6753" y="209"/>
                  <a:pt x="6513" y="304"/>
                  <a:pt x="6375" y="359"/>
                </a:cubicBezTo>
                <a:cubicBezTo>
                  <a:pt x="5922" y="538"/>
                  <a:pt x="5080" y="1240"/>
                  <a:pt x="4767" y="1700"/>
                </a:cubicBezTo>
                <a:cubicBezTo>
                  <a:pt x="4686" y="1819"/>
                  <a:pt x="4489" y="2078"/>
                  <a:pt x="4329" y="2277"/>
                </a:cubicBezTo>
                <a:cubicBezTo>
                  <a:pt x="3887" y="2825"/>
                  <a:pt x="3222" y="4369"/>
                  <a:pt x="2814" y="5792"/>
                </a:cubicBezTo>
                <a:lnTo>
                  <a:pt x="2452" y="7066"/>
                </a:lnTo>
                <a:lnTo>
                  <a:pt x="2188" y="6234"/>
                </a:lnTo>
                <a:lnTo>
                  <a:pt x="1919" y="5402"/>
                </a:lnTo>
                <a:lnTo>
                  <a:pt x="1726" y="6149"/>
                </a:lnTo>
                <a:cubicBezTo>
                  <a:pt x="1532" y="6879"/>
                  <a:pt x="1528" y="6865"/>
                  <a:pt x="1218" y="6488"/>
                </a:cubicBezTo>
                <a:cubicBezTo>
                  <a:pt x="929" y="6139"/>
                  <a:pt x="907" y="6141"/>
                  <a:pt x="908" y="6522"/>
                </a:cubicBezTo>
                <a:cubicBezTo>
                  <a:pt x="910" y="7409"/>
                  <a:pt x="1011" y="7926"/>
                  <a:pt x="1259" y="8339"/>
                </a:cubicBezTo>
                <a:lnTo>
                  <a:pt x="1516" y="8780"/>
                </a:lnTo>
                <a:lnTo>
                  <a:pt x="1311" y="9426"/>
                </a:lnTo>
                <a:cubicBezTo>
                  <a:pt x="1153" y="9923"/>
                  <a:pt x="365" y="14240"/>
                  <a:pt x="1" y="16608"/>
                </a:cubicBezTo>
                <a:cubicBezTo>
                  <a:pt x="-17" y="16728"/>
                  <a:pt x="140" y="16762"/>
                  <a:pt x="352" y="16693"/>
                </a:cubicBezTo>
                <a:cubicBezTo>
                  <a:pt x="626" y="16603"/>
                  <a:pt x="827" y="16343"/>
                  <a:pt x="1042" y="15793"/>
                </a:cubicBezTo>
                <a:cubicBezTo>
                  <a:pt x="1209" y="15368"/>
                  <a:pt x="1391" y="15080"/>
                  <a:pt x="1452" y="15148"/>
                </a:cubicBezTo>
                <a:cubicBezTo>
                  <a:pt x="1512" y="15215"/>
                  <a:pt x="1602" y="15130"/>
                  <a:pt x="1650" y="14961"/>
                </a:cubicBezTo>
                <a:cubicBezTo>
                  <a:pt x="1758" y="14586"/>
                  <a:pt x="2211" y="14619"/>
                  <a:pt x="2346" y="15012"/>
                </a:cubicBezTo>
                <a:cubicBezTo>
                  <a:pt x="2401" y="15169"/>
                  <a:pt x="2476" y="15300"/>
                  <a:pt x="2516" y="15300"/>
                </a:cubicBezTo>
                <a:cubicBezTo>
                  <a:pt x="2556" y="15300"/>
                  <a:pt x="2717" y="15584"/>
                  <a:pt x="2873" y="15929"/>
                </a:cubicBezTo>
                <a:cubicBezTo>
                  <a:pt x="3141" y="16523"/>
                  <a:pt x="3149" y="16575"/>
                  <a:pt x="3030" y="17100"/>
                </a:cubicBezTo>
                <a:cubicBezTo>
                  <a:pt x="2912" y="17625"/>
                  <a:pt x="2917" y="17680"/>
                  <a:pt x="3124" y="17830"/>
                </a:cubicBezTo>
                <a:cubicBezTo>
                  <a:pt x="3244" y="17918"/>
                  <a:pt x="3406" y="17921"/>
                  <a:pt x="3487" y="17847"/>
                </a:cubicBezTo>
                <a:cubicBezTo>
                  <a:pt x="3571" y="17770"/>
                  <a:pt x="3691" y="17908"/>
                  <a:pt x="3773" y="18170"/>
                </a:cubicBezTo>
                <a:cubicBezTo>
                  <a:pt x="3908" y="18602"/>
                  <a:pt x="3899" y="18650"/>
                  <a:pt x="3527" y="19206"/>
                </a:cubicBezTo>
                <a:cubicBezTo>
                  <a:pt x="3053" y="19914"/>
                  <a:pt x="2918" y="20435"/>
                  <a:pt x="3071" y="20972"/>
                </a:cubicBezTo>
                <a:cubicBezTo>
                  <a:pt x="3131" y="21181"/>
                  <a:pt x="3224" y="21270"/>
                  <a:pt x="3276" y="21175"/>
                </a:cubicBezTo>
                <a:cubicBezTo>
                  <a:pt x="3328" y="21080"/>
                  <a:pt x="3436" y="21035"/>
                  <a:pt x="3516" y="21073"/>
                </a:cubicBezTo>
                <a:cubicBezTo>
                  <a:pt x="3596" y="21112"/>
                  <a:pt x="3776" y="20953"/>
                  <a:pt x="3913" y="20717"/>
                </a:cubicBezTo>
                <a:cubicBezTo>
                  <a:pt x="4106" y="20386"/>
                  <a:pt x="4182" y="20343"/>
                  <a:pt x="4258" y="20564"/>
                </a:cubicBezTo>
                <a:cubicBezTo>
                  <a:pt x="4324" y="20754"/>
                  <a:pt x="4392" y="20771"/>
                  <a:pt x="4457" y="20615"/>
                </a:cubicBezTo>
                <a:cubicBezTo>
                  <a:pt x="4511" y="20485"/>
                  <a:pt x="4663" y="20372"/>
                  <a:pt x="4796" y="20360"/>
                </a:cubicBezTo>
                <a:cubicBezTo>
                  <a:pt x="4929" y="20348"/>
                  <a:pt x="5266" y="20238"/>
                  <a:pt x="5545" y="20106"/>
                </a:cubicBezTo>
                <a:cubicBezTo>
                  <a:pt x="6115" y="19835"/>
                  <a:pt x="6176" y="19541"/>
                  <a:pt x="5890" y="18357"/>
                </a:cubicBezTo>
                <a:cubicBezTo>
                  <a:pt x="5724" y="17668"/>
                  <a:pt x="5721" y="17651"/>
                  <a:pt x="5878" y="17338"/>
                </a:cubicBezTo>
                <a:cubicBezTo>
                  <a:pt x="5966" y="17163"/>
                  <a:pt x="6104" y="16832"/>
                  <a:pt x="6182" y="16608"/>
                </a:cubicBezTo>
                <a:cubicBezTo>
                  <a:pt x="6316" y="16226"/>
                  <a:pt x="6333" y="16243"/>
                  <a:pt x="6422" y="16812"/>
                </a:cubicBezTo>
                <a:cubicBezTo>
                  <a:pt x="6503" y="17327"/>
                  <a:pt x="6589" y="17432"/>
                  <a:pt x="7007" y="17559"/>
                </a:cubicBezTo>
                <a:cubicBezTo>
                  <a:pt x="7277" y="17641"/>
                  <a:pt x="7575" y="17831"/>
                  <a:pt x="7668" y="17966"/>
                </a:cubicBezTo>
                <a:cubicBezTo>
                  <a:pt x="7760" y="18102"/>
                  <a:pt x="7910" y="18308"/>
                  <a:pt x="8001" y="18442"/>
                </a:cubicBezTo>
                <a:cubicBezTo>
                  <a:pt x="8092" y="18575"/>
                  <a:pt x="8213" y="18696"/>
                  <a:pt x="8276" y="18696"/>
                </a:cubicBezTo>
                <a:cubicBezTo>
                  <a:pt x="8429" y="18696"/>
                  <a:pt x="8696" y="19569"/>
                  <a:pt x="8632" y="19868"/>
                </a:cubicBezTo>
                <a:cubicBezTo>
                  <a:pt x="8554" y="20238"/>
                  <a:pt x="8743" y="20467"/>
                  <a:pt x="8872" y="20157"/>
                </a:cubicBezTo>
                <a:cubicBezTo>
                  <a:pt x="8940" y="19994"/>
                  <a:pt x="9007" y="19972"/>
                  <a:pt x="9036" y="20106"/>
                </a:cubicBezTo>
                <a:cubicBezTo>
                  <a:pt x="9099" y="20400"/>
                  <a:pt x="9995" y="20323"/>
                  <a:pt x="10211" y="20004"/>
                </a:cubicBezTo>
                <a:cubicBezTo>
                  <a:pt x="10303" y="19868"/>
                  <a:pt x="10716" y="19717"/>
                  <a:pt x="11129" y="19681"/>
                </a:cubicBezTo>
                <a:cubicBezTo>
                  <a:pt x="11542" y="19646"/>
                  <a:pt x="11916" y="19516"/>
                  <a:pt x="11960" y="19393"/>
                </a:cubicBezTo>
                <a:cubicBezTo>
                  <a:pt x="12067" y="19090"/>
                  <a:pt x="13146" y="19105"/>
                  <a:pt x="13211" y="19409"/>
                </a:cubicBezTo>
                <a:cubicBezTo>
                  <a:pt x="13239" y="19543"/>
                  <a:pt x="13395" y="19664"/>
                  <a:pt x="13556" y="19664"/>
                </a:cubicBezTo>
                <a:cubicBezTo>
                  <a:pt x="13717" y="19664"/>
                  <a:pt x="13930" y="19795"/>
                  <a:pt x="14030" y="19953"/>
                </a:cubicBezTo>
                <a:cubicBezTo>
                  <a:pt x="14302" y="20380"/>
                  <a:pt x="15428" y="20617"/>
                  <a:pt x="16047" y="20377"/>
                </a:cubicBezTo>
                <a:cubicBezTo>
                  <a:pt x="16139" y="20342"/>
                  <a:pt x="16552" y="20394"/>
                  <a:pt x="16965" y="20496"/>
                </a:cubicBezTo>
                <a:cubicBezTo>
                  <a:pt x="17378" y="20598"/>
                  <a:pt x="18355" y="20720"/>
                  <a:pt x="19135" y="20768"/>
                </a:cubicBezTo>
                <a:cubicBezTo>
                  <a:pt x="19997" y="20820"/>
                  <a:pt x="20733" y="20982"/>
                  <a:pt x="21012" y="21192"/>
                </a:cubicBezTo>
                <a:cubicBezTo>
                  <a:pt x="21322" y="21426"/>
                  <a:pt x="21493" y="21547"/>
                  <a:pt x="21538" y="21532"/>
                </a:cubicBezTo>
                <a:cubicBezTo>
                  <a:pt x="21583" y="21517"/>
                  <a:pt x="21502" y="21362"/>
                  <a:pt x="21304" y="21090"/>
                </a:cubicBezTo>
                <a:cubicBezTo>
                  <a:pt x="21121" y="20838"/>
                  <a:pt x="20884" y="20636"/>
                  <a:pt x="20778" y="20632"/>
                </a:cubicBezTo>
                <a:cubicBezTo>
                  <a:pt x="20672" y="20629"/>
                  <a:pt x="20522" y="20527"/>
                  <a:pt x="20445" y="20411"/>
                </a:cubicBezTo>
                <a:cubicBezTo>
                  <a:pt x="20367" y="20295"/>
                  <a:pt x="19921" y="20136"/>
                  <a:pt x="19451" y="20055"/>
                </a:cubicBezTo>
                <a:cubicBezTo>
                  <a:pt x="17969" y="19799"/>
                  <a:pt x="16548" y="19064"/>
                  <a:pt x="15106" y="17813"/>
                </a:cubicBezTo>
                <a:cubicBezTo>
                  <a:pt x="14932" y="17662"/>
                  <a:pt x="15030" y="16860"/>
                  <a:pt x="15217" y="16914"/>
                </a:cubicBezTo>
                <a:cubicBezTo>
                  <a:pt x="16294" y="17224"/>
                  <a:pt x="16945" y="17285"/>
                  <a:pt x="16895" y="17049"/>
                </a:cubicBezTo>
                <a:cubicBezTo>
                  <a:pt x="16776" y="16489"/>
                  <a:pt x="17195" y="16268"/>
                  <a:pt x="18415" y="16268"/>
                </a:cubicBezTo>
                <a:cubicBezTo>
                  <a:pt x="19145" y="16268"/>
                  <a:pt x="19690" y="16169"/>
                  <a:pt x="19720" y="16031"/>
                </a:cubicBezTo>
                <a:cubicBezTo>
                  <a:pt x="19751" y="15882"/>
                  <a:pt x="19507" y="15800"/>
                  <a:pt x="19065" y="15810"/>
                </a:cubicBezTo>
                <a:cubicBezTo>
                  <a:pt x="18288" y="15826"/>
                  <a:pt x="17935" y="15504"/>
                  <a:pt x="18100" y="14927"/>
                </a:cubicBezTo>
                <a:cubicBezTo>
                  <a:pt x="18154" y="14738"/>
                  <a:pt x="18223" y="14620"/>
                  <a:pt x="18252" y="14672"/>
                </a:cubicBezTo>
                <a:cubicBezTo>
                  <a:pt x="18281" y="14724"/>
                  <a:pt x="18519" y="14828"/>
                  <a:pt x="18784" y="14910"/>
                </a:cubicBezTo>
                <a:cubicBezTo>
                  <a:pt x="19259" y="15057"/>
                  <a:pt x="19263" y="15053"/>
                  <a:pt x="19158" y="14536"/>
                </a:cubicBezTo>
                <a:cubicBezTo>
                  <a:pt x="19100" y="14249"/>
                  <a:pt x="18970" y="13736"/>
                  <a:pt x="18866" y="13399"/>
                </a:cubicBezTo>
                <a:cubicBezTo>
                  <a:pt x="18738" y="12988"/>
                  <a:pt x="18698" y="12713"/>
                  <a:pt x="18755" y="12550"/>
                </a:cubicBezTo>
                <a:cubicBezTo>
                  <a:pt x="18857" y="12251"/>
                  <a:pt x="19182" y="12721"/>
                  <a:pt x="19532" y="13670"/>
                </a:cubicBezTo>
                <a:cubicBezTo>
                  <a:pt x="19814" y="14434"/>
                  <a:pt x="19943" y="14554"/>
                  <a:pt x="19725" y="13857"/>
                </a:cubicBezTo>
                <a:cubicBezTo>
                  <a:pt x="19586" y="13410"/>
                  <a:pt x="19590" y="13381"/>
                  <a:pt x="19749" y="13093"/>
                </a:cubicBezTo>
                <a:cubicBezTo>
                  <a:pt x="19840" y="12927"/>
                  <a:pt x="19893" y="12659"/>
                  <a:pt x="19872" y="12499"/>
                </a:cubicBezTo>
                <a:cubicBezTo>
                  <a:pt x="19850" y="12339"/>
                  <a:pt x="19934" y="11989"/>
                  <a:pt x="20053" y="11718"/>
                </a:cubicBezTo>
                <a:lnTo>
                  <a:pt x="20269" y="11225"/>
                </a:lnTo>
                <a:lnTo>
                  <a:pt x="19866" y="10648"/>
                </a:lnTo>
                <a:cubicBezTo>
                  <a:pt x="19602" y="10268"/>
                  <a:pt x="19476" y="9943"/>
                  <a:pt x="19491" y="9680"/>
                </a:cubicBezTo>
                <a:cubicBezTo>
                  <a:pt x="19504" y="9462"/>
                  <a:pt x="19403" y="9051"/>
                  <a:pt x="19263" y="8763"/>
                </a:cubicBezTo>
                <a:cubicBezTo>
                  <a:pt x="18945" y="8105"/>
                  <a:pt x="19015" y="7697"/>
                  <a:pt x="19415" y="7898"/>
                </a:cubicBezTo>
                <a:cubicBezTo>
                  <a:pt x="19635" y="8008"/>
                  <a:pt x="19687" y="7975"/>
                  <a:pt x="19597" y="7796"/>
                </a:cubicBezTo>
                <a:cubicBezTo>
                  <a:pt x="19528" y="7659"/>
                  <a:pt x="19316" y="7560"/>
                  <a:pt x="19129" y="7558"/>
                </a:cubicBezTo>
                <a:cubicBezTo>
                  <a:pt x="18738" y="7554"/>
                  <a:pt x="18640" y="7359"/>
                  <a:pt x="18772" y="6896"/>
                </a:cubicBezTo>
                <a:cubicBezTo>
                  <a:pt x="18937" y="6321"/>
                  <a:pt x="18727" y="6575"/>
                  <a:pt x="18433" y="7303"/>
                </a:cubicBezTo>
                <a:cubicBezTo>
                  <a:pt x="17881" y="8674"/>
                  <a:pt x="17845" y="7373"/>
                  <a:pt x="18386" y="5605"/>
                </a:cubicBezTo>
                <a:cubicBezTo>
                  <a:pt x="18826" y="4167"/>
                  <a:pt x="18858" y="3933"/>
                  <a:pt x="18509" y="4654"/>
                </a:cubicBezTo>
                <a:cubicBezTo>
                  <a:pt x="18370" y="4942"/>
                  <a:pt x="18201" y="5101"/>
                  <a:pt x="18135" y="5028"/>
                </a:cubicBezTo>
                <a:cubicBezTo>
                  <a:pt x="18053" y="4937"/>
                  <a:pt x="17962" y="5237"/>
                  <a:pt x="17854" y="5945"/>
                </a:cubicBezTo>
                <a:cubicBezTo>
                  <a:pt x="17718" y="6840"/>
                  <a:pt x="17662" y="6996"/>
                  <a:pt x="17439" y="7015"/>
                </a:cubicBezTo>
                <a:cubicBezTo>
                  <a:pt x="17296" y="7026"/>
                  <a:pt x="17156" y="6920"/>
                  <a:pt x="17129" y="6794"/>
                </a:cubicBezTo>
                <a:cubicBezTo>
                  <a:pt x="17102" y="6667"/>
                  <a:pt x="17044" y="6631"/>
                  <a:pt x="17000" y="6709"/>
                </a:cubicBezTo>
                <a:cubicBezTo>
                  <a:pt x="16957" y="6787"/>
                  <a:pt x="16945" y="6958"/>
                  <a:pt x="16971" y="7082"/>
                </a:cubicBezTo>
                <a:cubicBezTo>
                  <a:pt x="16998" y="7207"/>
                  <a:pt x="16995" y="7417"/>
                  <a:pt x="16965" y="7558"/>
                </a:cubicBezTo>
                <a:cubicBezTo>
                  <a:pt x="16906" y="7837"/>
                  <a:pt x="16575" y="7320"/>
                  <a:pt x="16316" y="6539"/>
                </a:cubicBezTo>
                <a:cubicBezTo>
                  <a:pt x="15982" y="5532"/>
                  <a:pt x="15341" y="4645"/>
                  <a:pt x="14936" y="4637"/>
                </a:cubicBezTo>
                <a:cubicBezTo>
                  <a:pt x="14745" y="4634"/>
                  <a:pt x="14739" y="4662"/>
                  <a:pt x="14872" y="5249"/>
                </a:cubicBezTo>
                <a:cubicBezTo>
                  <a:pt x="14947" y="5582"/>
                  <a:pt x="14989" y="5843"/>
                  <a:pt x="14960" y="5843"/>
                </a:cubicBezTo>
                <a:cubicBezTo>
                  <a:pt x="14930" y="5843"/>
                  <a:pt x="14949" y="6017"/>
                  <a:pt x="15006" y="6217"/>
                </a:cubicBezTo>
                <a:cubicBezTo>
                  <a:pt x="15063" y="6416"/>
                  <a:pt x="15194" y="6573"/>
                  <a:pt x="15293" y="6573"/>
                </a:cubicBezTo>
                <a:cubicBezTo>
                  <a:pt x="15542" y="6573"/>
                  <a:pt x="16131" y="8010"/>
                  <a:pt x="16018" y="8339"/>
                </a:cubicBezTo>
                <a:cubicBezTo>
                  <a:pt x="15958" y="8512"/>
                  <a:pt x="15994" y="8777"/>
                  <a:pt x="16141" y="9171"/>
                </a:cubicBezTo>
                <a:cubicBezTo>
                  <a:pt x="16257" y="9485"/>
                  <a:pt x="16341" y="9873"/>
                  <a:pt x="16322" y="10037"/>
                </a:cubicBezTo>
                <a:cubicBezTo>
                  <a:pt x="16277" y="10431"/>
                  <a:pt x="15928" y="10556"/>
                  <a:pt x="15813" y="10224"/>
                </a:cubicBezTo>
                <a:cubicBezTo>
                  <a:pt x="15764" y="10079"/>
                  <a:pt x="15650" y="9978"/>
                  <a:pt x="15556" y="9986"/>
                </a:cubicBezTo>
                <a:cubicBezTo>
                  <a:pt x="15397" y="10000"/>
                  <a:pt x="15395" y="10016"/>
                  <a:pt x="15574" y="10224"/>
                </a:cubicBezTo>
                <a:cubicBezTo>
                  <a:pt x="15734" y="10411"/>
                  <a:pt x="15749" y="10526"/>
                  <a:pt x="15673" y="10937"/>
                </a:cubicBezTo>
                <a:cubicBezTo>
                  <a:pt x="15623" y="11205"/>
                  <a:pt x="15531" y="11429"/>
                  <a:pt x="15462" y="11429"/>
                </a:cubicBezTo>
                <a:cubicBezTo>
                  <a:pt x="15363" y="11429"/>
                  <a:pt x="15355" y="11515"/>
                  <a:pt x="15427" y="11905"/>
                </a:cubicBezTo>
                <a:cubicBezTo>
                  <a:pt x="15593" y="12806"/>
                  <a:pt x="15455" y="12955"/>
                  <a:pt x="14556" y="12788"/>
                </a:cubicBezTo>
                <a:cubicBezTo>
                  <a:pt x="13877" y="12661"/>
                  <a:pt x="13665" y="12689"/>
                  <a:pt x="13468" y="12991"/>
                </a:cubicBezTo>
                <a:cubicBezTo>
                  <a:pt x="13334" y="13198"/>
                  <a:pt x="13200" y="13282"/>
                  <a:pt x="13170" y="13178"/>
                </a:cubicBezTo>
                <a:cubicBezTo>
                  <a:pt x="13141" y="13074"/>
                  <a:pt x="13073" y="12400"/>
                  <a:pt x="13012" y="11667"/>
                </a:cubicBezTo>
                <a:cubicBezTo>
                  <a:pt x="12828" y="9431"/>
                  <a:pt x="12610" y="7967"/>
                  <a:pt x="12252" y="6573"/>
                </a:cubicBezTo>
                <a:cubicBezTo>
                  <a:pt x="11487" y="3594"/>
                  <a:pt x="10872" y="2249"/>
                  <a:pt x="9627" y="766"/>
                </a:cubicBezTo>
                <a:cubicBezTo>
                  <a:pt x="9459" y="567"/>
                  <a:pt x="9103" y="270"/>
                  <a:pt x="8790" y="87"/>
                </a:cubicBezTo>
                <a:close/>
                <a:moveTo>
                  <a:pt x="16252" y="1445"/>
                </a:moveTo>
                <a:cubicBezTo>
                  <a:pt x="16218" y="1389"/>
                  <a:pt x="16192" y="1408"/>
                  <a:pt x="16170" y="1513"/>
                </a:cubicBezTo>
                <a:cubicBezTo>
                  <a:pt x="16135" y="1680"/>
                  <a:pt x="16169" y="2059"/>
                  <a:pt x="16246" y="2362"/>
                </a:cubicBezTo>
                <a:cubicBezTo>
                  <a:pt x="16438" y="3115"/>
                  <a:pt x="16561" y="2667"/>
                  <a:pt x="16381" y="1870"/>
                </a:cubicBezTo>
                <a:cubicBezTo>
                  <a:pt x="16329" y="1642"/>
                  <a:pt x="16286" y="1502"/>
                  <a:pt x="16252" y="1445"/>
                </a:cubicBezTo>
                <a:close/>
                <a:moveTo>
                  <a:pt x="18702" y="1615"/>
                </a:moveTo>
                <a:lnTo>
                  <a:pt x="18474" y="2226"/>
                </a:lnTo>
                <a:cubicBezTo>
                  <a:pt x="18269" y="2774"/>
                  <a:pt x="18012" y="3912"/>
                  <a:pt x="18012" y="4281"/>
                </a:cubicBezTo>
                <a:cubicBezTo>
                  <a:pt x="18012" y="4564"/>
                  <a:pt x="18448" y="3062"/>
                  <a:pt x="18573" y="2345"/>
                </a:cubicBezTo>
                <a:lnTo>
                  <a:pt x="18702" y="1615"/>
                </a:lnTo>
                <a:close/>
                <a:moveTo>
                  <a:pt x="17568" y="3143"/>
                </a:moveTo>
                <a:cubicBezTo>
                  <a:pt x="17556" y="3060"/>
                  <a:pt x="17537" y="3125"/>
                  <a:pt x="17509" y="3313"/>
                </a:cubicBezTo>
                <a:cubicBezTo>
                  <a:pt x="17470" y="3580"/>
                  <a:pt x="17436" y="4032"/>
                  <a:pt x="17433" y="4332"/>
                </a:cubicBezTo>
                <a:cubicBezTo>
                  <a:pt x="17430" y="4632"/>
                  <a:pt x="17463" y="4875"/>
                  <a:pt x="17509" y="4875"/>
                </a:cubicBezTo>
                <a:cubicBezTo>
                  <a:pt x="17555" y="4875"/>
                  <a:pt x="17588" y="4423"/>
                  <a:pt x="17585" y="3856"/>
                </a:cubicBezTo>
                <a:cubicBezTo>
                  <a:pt x="17583" y="3458"/>
                  <a:pt x="17579" y="3227"/>
                  <a:pt x="17568" y="3143"/>
                </a:cubicBezTo>
                <a:close/>
                <a:moveTo>
                  <a:pt x="14351" y="6098"/>
                </a:moveTo>
                <a:cubicBezTo>
                  <a:pt x="14306" y="6098"/>
                  <a:pt x="14245" y="6202"/>
                  <a:pt x="14217" y="6335"/>
                </a:cubicBezTo>
                <a:cubicBezTo>
                  <a:pt x="14189" y="6469"/>
                  <a:pt x="14200" y="6573"/>
                  <a:pt x="14246" y="6573"/>
                </a:cubicBezTo>
                <a:cubicBezTo>
                  <a:pt x="14292" y="6573"/>
                  <a:pt x="14352" y="6469"/>
                  <a:pt x="14381" y="6335"/>
                </a:cubicBezTo>
                <a:cubicBezTo>
                  <a:pt x="14409" y="6202"/>
                  <a:pt x="14397" y="6098"/>
                  <a:pt x="14351" y="6098"/>
                </a:cubicBezTo>
                <a:close/>
                <a:moveTo>
                  <a:pt x="15468" y="8509"/>
                </a:moveTo>
                <a:cubicBezTo>
                  <a:pt x="15344" y="8509"/>
                  <a:pt x="15269" y="8626"/>
                  <a:pt x="15299" y="8763"/>
                </a:cubicBezTo>
                <a:cubicBezTo>
                  <a:pt x="15327" y="8897"/>
                  <a:pt x="15405" y="9001"/>
                  <a:pt x="15468" y="9001"/>
                </a:cubicBezTo>
                <a:cubicBezTo>
                  <a:pt x="15532" y="9001"/>
                  <a:pt x="15604" y="8897"/>
                  <a:pt x="15632" y="8763"/>
                </a:cubicBezTo>
                <a:cubicBezTo>
                  <a:pt x="15661" y="8626"/>
                  <a:pt x="15593" y="8509"/>
                  <a:pt x="15468" y="8509"/>
                </a:cubicBezTo>
                <a:close/>
                <a:moveTo>
                  <a:pt x="14907" y="8526"/>
                </a:moveTo>
                <a:cubicBezTo>
                  <a:pt x="14829" y="8524"/>
                  <a:pt x="14742" y="8630"/>
                  <a:pt x="14714" y="8763"/>
                </a:cubicBezTo>
                <a:cubicBezTo>
                  <a:pt x="14649" y="9070"/>
                  <a:pt x="14761" y="9070"/>
                  <a:pt x="14924" y="8763"/>
                </a:cubicBezTo>
                <a:cubicBezTo>
                  <a:pt x="15032" y="8561"/>
                  <a:pt x="15028" y="8529"/>
                  <a:pt x="14907" y="8526"/>
                </a:cubicBezTo>
                <a:close/>
                <a:moveTo>
                  <a:pt x="15077" y="9969"/>
                </a:moveTo>
                <a:cubicBezTo>
                  <a:pt x="14999" y="9967"/>
                  <a:pt x="14912" y="10073"/>
                  <a:pt x="14884" y="10207"/>
                </a:cubicBezTo>
                <a:cubicBezTo>
                  <a:pt x="14818" y="10513"/>
                  <a:pt x="14925" y="10513"/>
                  <a:pt x="15088" y="10207"/>
                </a:cubicBezTo>
                <a:cubicBezTo>
                  <a:pt x="15196" y="10004"/>
                  <a:pt x="15198" y="9972"/>
                  <a:pt x="15077" y="9969"/>
                </a:cubicBezTo>
                <a:close/>
                <a:moveTo>
                  <a:pt x="14702" y="10461"/>
                </a:moveTo>
                <a:cubicBezTo>
                  <a:pt x="14656" y="10461"/>
                  <a:pt x="14546" y="10670"/>
                  <a:pt x="14463" y="10937"/>
                </a:cubicBezTo>
                <a:cubicBezTo>
                  <a:pt x="14379" y="11203"/>
                  <a:pt x="14352" y="11429"/>
                  <a:pt x="14398" y="11429"/>
                </a:cubicBezTo>
                <a:cubicBezTo>
                  <a:pt x="14444" y="11429"/>
                  <a:pt x="14549" y="11203"/>
                  <a:pt x="14632" y="10937"/>
                </a:cubicBezTo>
                <a:cubicBezTo>
                  <a:pt x="14715" y="10670"/>
                  <a:pt x="14748" y="10461"/>
                  <a:pt x="14702" y="10461"/>
                </a:cubicBezTo>
                <a:close/>
                <a:moveTo>
                  <a:pt x="20035" y="12737"/>
                </a:moveTo>
                <a:cubicBezTo>
                  <a:pt x="20007" y="12762"/>
                  <a:pt x="20008" y="12899"/>
                  <a:pt x="20053" y="13110"/>
                </a:cubicBezTo>
                <a:cubicBezTo>
                  <a:pt x="20083" y="13252"/>
                  <a:pt x="20144" y="13365"/>
                  <a:pt x="20193" y="13365"/>
                </a:cubicBezTo>
                <a:cubicBezTo>
                  <a:pt x="20248" y="13365"/>
                  <a:pt x="20241" y="13222"/>
                  <a:pt x="20176" y="12991"/>
                </a:cubicBezTo>
                <a:cubicBezTo>
                  <a:pt x="20118" y="12791"/>
                  <a:pt x="20064" y="12712"/>
                  <a:pt x="20035" y="12737"/>
                </a:cubicBezTo>
                <a:close/>
                <a:moveTo>
                  <a:pt x="17264" y="17117"/>
                </a:moveTo>
                <a:cubicBezTo>
                  <a:pt x="17221" y="17041"/>
                  <a:pt x="17164" y="17101"/>
                  <a:pt x="17135" y="17236"/>
                </a:cubicBezTo>
                <a:cubicBezTo>
                  <a:pt x="17106" y="17372"/>
                  <a:pt x="17139" y="17474"/>
                  <a:pt x="17211" y="17474"/>
                </a:cubicBezTo>
                <a:cubicBezTo>
                  <a:pt x="17357" y="17474"/>
                  <a:pt x="17379" y="17325"/>
                  <a:pt x="17264" y="17117"/>
                </a:cubicBezTo>
                <a:close/>
                <a:moveTo>
                  <a:pt x="2487" y="17355"/>
                </a:moveTo>
                <a:cubicBezTo>
                  <a:pt x="2352" y="17342"/>
                  <a:pt x="2219" y="17390"/>
                  <a:pt x="2194" y="17508"/>
                </a:cubicBezTo>
                <a:cubicBezTo>
                  <a:pt x="2169" y="17626"/>
                  <a:pt x="2310" y="17729"/>
                  <a:pt x="2504" y="17729"/>
                </a:cubicBezTo>
                <a:cubicBezTo>
                  <a:pt x="2698" y="17729"/>
                  <a:pt x="2832" y="17645"/>
                  <a:pt x="2802" y="17559"/>
                </a:cubicBezTo>
                <a:cubicBezTo>
                  <a:pt x="2760" y="17434"/>
                  <a:pt x="2621" y="17368"/>
                  <a:pt x="2487" y="1735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" name="pasted-image.png"/>
          <p:cNvPicPr>
            <a:picLocks noChangeAspect="1"/>
          </p:cNvPicPr>
          <p:nvPr/>
        </p:nvPicPr>
        <p:blipFill>
          <a:blip r:embed="rId6" cstate="print">
            <a:extLst/>
          </a:blip>
          <a:srcRect l="15640" t="1956" r="17314" b="1847"/>
          <a:stretch>
            <a:fillRect/>
          </a:stretch>
        </p:blipFill>
        <p:spPr>
          <a:xfrm>
            <a:off x="857224" y="4240140"/>
            <a:ext cx="887545" cy="11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9" h="21585" extrusionOk="0">
                <a:moveTo>
                  <a:pt x="19839" y="0"/>
                </a:moveTo>
                <a:cubicBezTo>
                  <a:pt x="19562" y="4"/>
                  <a:pt x="19021" y="89"/>
                  <a:pt x="18726" y="185"/>
                </a:cubicBezTo>
                <a:cubicBezTo>
                  <a:pt x="18263" y="337"/>
                  <a:pt x="17631" y="727"/>
                  <a:pt x="17443" y="981"/>
                </a:cubicBezTo>
                <a:cubicBezTo>
                  <a:pt x="17118" y="1420"/>
                  <a:pt x="16969" y="2833"/>
                  <a:pt x="17211" y="3208"/>
                </a:cubicBezTo>
                <a:cubicBezTo>
                  <a:pt x="17306" y="3354"/>
                  <a:pt x="17354" y="3473"/>
                  <a:pt x="17319" y="3473"/>
                </a:cubicBezTo>
                <a:cubicBezTo>
                  <a:pt x="17284" y="3473"/>
                  <a:pt x="17363" y="3632"/>
                  <a:pt x="17489" y="3831"/>
                </a:cubicBezTo>
                <a:cubicBezTo>
                  <a:pt x="17616" y="4029"/>
                  <a:pt x="17684" y="4218"/>
                  <a:pt x="17644" y="4250"/>
                </a:cubicBezTo>
                <a:cubicBezTo>
                  <a:pt x="17604" y="4282"/>
                  <a:pt x="17695" y="4412"/>
                  <a:pt x="17845" y="4540"/>
                </a:cubicBezTo>
                <a:cubicBezTo>
                  <a:pt x="17995" y="4668"/>
                  <a:pt x="18082" y="4774"/>
                  <a:pt x="18030" y="4774"/>
                </a:cubicBezTo>
                <a:cubicBezTo>
                  <a:pt x="17979" y="4774"/>
                  <a:pt x="17995" y="4832"/>
                  <a:pt x="18069" y="4904"/>
                </a:cubicBezTo>
                <a:cubicBezTo>
                  <a:pt x="18144" y="4975"/>
                  <a:pt x="18227" y="5128"/>
                  <a:pt x="18255" y="5243"/>
                </a:cubicBezTo>
                <a:cubicBezTo>
                  <a:pt x="18282" y="5358"/>
                  <a:pt x="18394" y="5530"/>
                  <a:pt x="18502" y="5626"/>
                </a:cubicBezTo>
                <a:cubicBezTo>
                  <a:pt x="18610" y="5721"/>
                  <a:pt x="18654" y="5798"/>
                  <a:pt x="18602" y="5798"/>
                </a:cubicBezTo>
                <a:cubicBezTo>
                  <a:pt x="18550" y="5798"/>
                  <a:pt x="18610" y="5881"/>
                  <a:pt x="18726" y="5983"/>
                </a:cubicBezTo>
                <a:cubicBezTo>
                  <a:pt x="18842" y="6086"/>
                  <a:pt x="18892" y="6175"/>
                  <a:pt x="18842" y="6175"/>
                </a:cubicBezTo>
                <a:cubicBezTo>
                  <a:pt x="18792" y="6175"/>
                  <a:pt x="18817" y="6234"/>
                  <a:pt x="18896" y="6310"/>
                </a:cubicBezTo>
                <a:cubicBezTo>
                  <a:pt x="18975" y="6386"/>
                  <a:pt x="19016" y="6510"/>
                  <a:pt x="18981" y="6582"/>
                </a:cubicBezTo>
                <a:cubicBezTo>
                  <a:pt x="18946" y="6654"/>
                  <a:pt x="19030" y="6800"/>
                  <a:pt x="19174" y="6909"/>
                </a:cubicBezTo>
                <a:cubicBezTo>
                  <a:pt x="19372" y="7056"/>
                  <a:pt x="19432" y="7192"/>
                  <a:pt x="19406" y="7451"/>
                </a:cubicBezTo>
                <a:cubicBezTo>
                  <a:pt x="19387" y="7647"/>
                  <a:pt x="19439" y="7850"/>
                  <a:pt x="19530" y="7932"/>
                </a:cubicBezTo>
                <a:cubicBezTo>
                  <a:pt x="19618" y="8012"/>
                  <a:pt x="19688" y="8228"/>
                  <a:pt x="19684" y="8407"/>
                </a:cubicBezTo>
                <a:cubicBezTo>
                  <a:pt x="19681" y="8587"/>
                  <a:pt x="19712" y="8876"/>
                  <a:pt x="19762" y="9049"/>
                </a:cubicBezTo>
                <a:cubicBezTo>
                  <a:pt x="19880" y="9460"/>
                  <a:pt x="19946" y="10384"/>
                  <a:pt x="19862" y="10492"/>
                </a:cubicBezTo>
                <a:cubicBezTo>
                  <a:pt x="19826" y="10539"/>
                  <a:pt x="19778" y="10764"/>
                  <a:pt x="19754" y="10992"/>
                </a:cubicBezTo>
                <a:cubicBezTo>
                  <a:pt x="19665" y="11822"/>
                  <a:pt x="18491" y="13147"/>
                  <a:pt x="17969" y="13015"/>
                </a:cubicBezTo>
                <a:cubicBezTo>
                  <a:pt x="17525" y="12903"/>
                  <a:pt x="16365" y="12783"/>
                  <a:pt x="15225" y="12731"/>
                </a:cubicBezTo>
                <a:cubicBezTo>
                  <a:pt x="13925" y="12672"/>
                  <a:pt x="12670" y="12817"/>
                  <a:pt x="11492" y="13157"/>
                </a:cubicBezTo>
                <a:cubicBezTo>
                  <a:pt x="9214" y="13814"/>
                  <a:pt x="7660" y="13959"/>
                  <a:pt x="6237" y="13656"/>
                </a:cubicBezTo>
                <a:cubicBezTo>
                  <a:pt x="5391" y="13477"/>
                  <a:pt x="4390" y="13537"/>
                  <a:pt x="3733" y="13804"/>
                </a:cubicBezTo>
                <a:cubicBezTo>
                  <a:pt x="3266" y="13994"/>
                  <a:pt x="2450" y="14584"/>
                  <a:pt x="2450" y="14730"/>
                </a:cubicBezTo>
                <a:cubicBezTo>
                  <a:pt x="2450" y="14853"/>
                  <a:pt x="1295" y="15533"/>
                  <a:pt x="564" y="15840"/>
                </a:cubicBezTo>
                <a:cubicBezTo>
                  <a:pt x="-43" y="16095"/>
                  <a:pt x="-87" y="16125"/>
                  <a:pt x="92" y="16253"/>
                </a:cubicBezTo>
                <a:cubicBezTo>
                  <a:pt x="304" y="16405"/>
                  <a:pt x="1262" y="16490"/>
                  <a:pt x="1491" y="16377"/>
                </a:cubicBezTo>
                <a:cubicBezTo>
                  <a:pt x="1569" y="16338"/>
                  <a:pt x="1673" y="16327"/>
                  <a:pt x="1723" y="16352"/>
                </a:cubicBezTo>
                <a:cubicBezTo>
                  <a:pt x="1773" y="16377"/>
                  <a:pt x="2232" y="16319"/>
                  <a:pt x="2743" y="16222"/>
                </a:cubicBezTo>
                <a:cubicBezTo>
                  <a:pt x="3255" y="16126"/>
                  <a:pt x="3973" y="16045"/>
                  <a:pt x="4335" y="16043"/>
                </a:cubicBezTo>
                <a:cubicBezTo>
                  <a:pt x="5113" y="16040"/>
                  <a:pt x="5468" y="16236"/>
                  <a:pt x="6183" y="17067"/>
                </a:cubicBezTo>
                <a:cubicBezTo>
                  <a:pt x="6426" y="17351"/>
                  <a:pt x="6706" y="17641"/>
                  <a:pt x="6809" y="17709"/>
                </a:cubicBezTo>
                <a:cubicBezTo>
                  <a:pt x="7078" y="17887"/>
                  <a:pt x="7040" y="18079"/>
                  <a:pt x="6716" y="18178"/>
                </a:cubicBezTo>
                <a:cubicBezTo>
                  <a:pt x="6561" y="18225"/>
                  <a:pt x="6286" y="18410"/>
                  <a:pt x="6105" y="18591"/>
                </a:cubicBezTo>
                <a:cubicBezTo>
                  <a:pt x="5840" y="18856"/>
                  <a:pt x="5783" y="19014"/>
                  <a:pt x="5781" y="19411"/>
                </a:cubicBezTo>
                <a:cubicBezTo>
                  <a:pt x="5777" y="19960"/>
                  <a:pt x="5590" y="20105"/>
                  <a:pt x="5448" y="19670"/>
                </a:cubicBezTo>
                <a:cubicBezTo>
                  <a:pt x="5358" y="19393"/>
                  <a:pt x="4386" y="18527"/>
                  <a:pt x="4119" y="18486"/>
                </a:cubicBezTo>
                <a:cubicBezTo>
                  <a:pt x="3953" y="18461"/>
                  <a:pt x="3754" y="18892"/>
                  <a:pt x="3787" y="19208"/>
                </a:cubicBezTo>
                <a:cubicBezTo>
                  <a:pt x="3803" y="19368"/>
                  <a:pt x="3877" y="19430"/>
                  <a:pt x="4011" y="19411"/>
                </a:cubicBezTo>
                <a:cubicBezTo>
                  <a:pt x="4117" y="19396"/>
                  <a:pt x="4229" y="19446"/>
                  <a:pt x="4266" y="19522"/>
                </a:cubicBezTo>
                <a:cubicBezTo>
                  <a:pt x="4302" y="19598"/>
                  <a:pt x="4407" y="19640"/>
                  <a:pt x="4490" y="19615"/>
                </a:cubicBezTo>
                <a:cubicBezTo>
                  <a:pt x="4573" y="19589"/>
                  <a:pt x="4785" y="19672"/>
                  <a:pt x="4969" y="19800"/>
                </a:cubicBezTo>
                <a:cubicBezTo>
                  <a:pt x="5366" y="20074"/>
                  <a:pt x="5284" y="20182"/>
                  <a:pt x="4513" y="20423"/>
                </a:cubicBezTo>
                <a:cubicBezTo>
                  <a:pt x="4152" y="20536"/>
                  <a:pt x="4021" y="20636"/>
                  <a:pt x="4011" y="20787"/>
                </a:cubicBezTo>
                <a:cubicBezTo>
                  <a:pt x="3994" y="21043"/>
                  <a:pt x="4184" y="21103"/>
                  <a:pt x="4683" y="21003"/>
                </a:cubicBezTo>
                <a:cubicBezTo>
                  <a:pt x="5244" y="20890"/>
                  <a:pt x="6120" y="20988"/>
                  <a:pt x="6121" y="21163"/>
                </a:cubicBezTo>
                <a:cubicBezTo>
                  <a:pt x="6121" y="21240"/>
                  <a:pt x="6232" y="21303"/>
                  <a:pt x="6360" y="21305"/>
                </a:cubicBezTo>
                <a:cubicBezTo>
                  <a:pt x="6488" y="21307"/>
                  <a:pt x="6644" y="21336"/>
                  <a:pt x="6708" y="21367"/>
                </a:cubicBezTo>
                <a:cubicBezTo>
                  <a:pt x="6772" y="21398"/>
                  <a:pt x="7178" y="21420"/>
                  <a:pt x="7612" y="21422"/>
                </a:cubicBezTo>
                <a:cubicBezTo>
                  <a:pt x="8047" y="21424"/>
                  <a:pt x="8559" y="21457"/>
                  <a:pt x="8748" y="21490"/>
                </a:cubicBezTo>
                <a:cubicBezTo>
                  <a:pt x="8938" y="21523"/>
                  <a:pt x="9162" y="21518"/>
                  <a:pt x="9243" y="21478"/>
                </a:cubicBezTo>
                <a:cubicBezTo>
                  <a:pt x="9398" y="21401"/>
                  <a:pt x="10064" y="21347"/>
                  <a:pt x="10982" y="21348"/>
                </a:cubicBezTo>
                <a:cubicBezTo>
                  <a:pt x="11363" y="21348"/>
                  <a:pt x="11544" y="21308"/>
                  <a:pt x="11593" y="21206"/>
                </a:cubicBezTo>
                <a:cubicBezTo>
                  <a:pt x="11640" y="21108"/>
                  <a:pt x="11748" y="21083"/>
                  <a:pt x="11933" y="21120"/>
                </a:cubicBezTo>
                <a:cubicBezTo>
                  <a:pt x="12082" y="21150"/>
                  <a:pt x="12281" y="21183"/>
                  <a:pt x="12373" y="21194"/>
                </a:cubicBezTo>
                <a:cubicBezTo>
                  <a:pt x="12466" y="21205"/>
                  <a:pt x="12606" y="21250"/>
                  <a:pt x="12690" y="21293"/>
                </a:cubicBezTo>
                <a:cubicBezTo>
                  <a:pt x="12774" y="21335"/>
                  <a:pt x="13026" y="21357"/>
                  <a:pt x="13246" y="21348"/>
                </a:cubicBezTo>
                <a:cubicBezTo>
                  <a:pt x="14056" y="21315"/>
                  <a:pt x="14184" y="21319"/>
                  <a:pt x="14545" y="21379"/>
                </a:cubicBezTo>
                <a:cubicBezTo>
                  <a:pt x="14747" y="21412"/>
                  <a:pt x="15036" y="21479"/>
                  <a:pt x="15186" y="21527"/>
                </a:cubicBezTo>
                <a:cubicBezTo>
                  <a:pt x="15337" y="21575"/>
                  <a:pt x="15525" y="21599"/>
                  <a:pt x="15611" y="21576"/>
                </a:cubicBezTo>
                <a:cubicBezTo>
                  <a:pt x="15698" y="21554"/>
                  <a:pt x="15912" y="21507"/>
                  <a:pt x="16083" y="21478"/>
                </a:cubicBezTo>
                <a:cubicBezTo>
                  <a:pt x="16253" y="21448"/>
                  <a:pt x="16466" y="21398"/>
                  <a:pt x="16562" y="21367"/>
                </a:cubicBezTo>
                <a:cubicBezTo>
                  <a:pt x="16822" y="21282"/>
                  <a:pt x="17325" y="21245"/>
                  <a:pt x="18432" y="21225"/>
                </a:cubicBezTo>
                <a:cubicBezTo>
                  <a:pt x="19266" y="21210"/>
                  <a:pt x="19482" y="21172"/>
                  <a:pt x="19762" y="20996"/>
                </a:cubicBezTo>
                <a:cubicBezTo>
                  <a:pt x="19945" y="20881"/>
                  <a:pt x="20235" y="20789"/>
                  <a:pt x="20403" y="20787"/>
                </a:cubicBezTo>
                <a:lnTo>
                  <a:pt x="20705" y="20781"/>
                </a:lnTo>
                <a:lnTo>
                  <a:pt x="20372" y="20639"/>
                </a:lnTo>
                <a:cubicBezTo>
                  <a:pt x="20189" y="20560"/>
                  <a:pt x="19904" y="20478"/>
                  <a:pt x="19738" y="20454"/>
                </a:cubicBezTo>
                <a:cubicBezTo>
                  <a:pt x="19253" y="20383"/>
                  <a:pt x="19230" y="20326"/>
                  <a:pt x="19538" y="20003"/>
                </a:cubicBezTo>
                <a:cubicBezTo>
                  <a:pt x="19969" y="19552"/>
                  <a:pt x="19913" y="19275"/>
                  <a:pt x="19244" y="18542"/>
                </a:cubicBezTo>
                <a:cubicBezTo>
                  <a:pt x="18922" y="18189"/>
                  <a:pt x="18699" y="17900"/>
                  <a:pt x="18741" y="17900"/>
                </a:cubicBezTo>
                <a:cubicBezTo>
                  <a:pt x="18784" y="17900"/>
                  <a:pt x="18723" y="17820"/>
                  <a:pt x="18610" y="17721"/>
                </a:cubicBezTo>
                <a:cubicBezTo>
                  <a:pt x="18498" y="17622"/>
                  <a:pt x="18439" y="17501"/>
                  <a:pt x="18479" y="17450"/>
                </a:cubicBezTo>
                <a:cubicBezTo>
                  <a:pt x="18518" y="17399"/>
                  <a:pt x="18498" y="17328"/>
                  <a:pt x="18432" y="17296"/>
                </a:cubicBezTo>
                <a:cubicBezTo>
                  <a:pt x="18352" y="17256"/>
                  <a:pt x="18350" y="17184"/>
                  <a:pt x="18432" y="17061"/>
                </a:cubicBezTo>
                <a:cubicBezTo>
                  <a:pt x="18499" y="16962"/>
                  <a:pt x="18527" y="16876"/>
                  <a:pt x="18494" y="16876"/>
                </a:cubicBezTo>
                <a:cubicBezTo>
                  <a:pt x="18461" y="16876"/>
                  <a:pt x="18546" y="16711"/>
                  <a:pt x="18680" y="16506"/>
                </a:cubicBezTo>
                <a:cubicBezTo>
                  <a:pt x="18813" y="16301"/>
                  <a:pt x="18973" y="16136"/>
                  <a:pt x="19035" y="16136"/>
                </a:cubicBezTo>
                <a:cubicBezTo>
                  <a:pt x="19097" y="16136"/>
                  <a:pt x="19138" y="16041"/>
                  <a:pt x="19120" y="15926"/>
                </a:cubicBezTo>
                <a:cubicBezTo>
                  <a:pt x="19103" y="15811"/>
                  <a:pt x="19151" y="15620"/>
                  <a:pt x="19228" y="15507"/>
                </a:cubicBezTo>
                <a:cubicBezTo>
                  <a:pt x="19306" y="15394"/>
                  <a:pt x="19389" y="15122"/>
                  <a:pt x="19414" y="14902"/>
                </a:cubicBezTo>
                <a:cubicBezTo>
                  <a:pt x="19439" y="14683"/>
                  <a:pt x="19462" y="14487"/>
                  <a:pt x="19468" y="14464"/>
                </a:cubicBezTo>
                <a:cubicBezTo>
                  <a:pt x="19474" y="14441"/>
                  <a:pt x="19546" y="14471"/>
                  <a:pt x="19623" y="14532"/>
                </a:cubicBezTo>
                <a:cubicBezTo>
                  <a:pt x="19840" y="14706"/>
                  <a:pt x="19966" y="14665"/>
                  <a:pt x="19831" y="14464"/>
                </a:cubicBezTo>
                <a:cubicBezTo>
                  <a:pt x="19691" y="14255"/>
                  <a:pt x="19849" y="14128"/>
                  <a:pt x="20140" y="14218"/>
                </a:cubicBezTo>
                <a:cubicBezTo>
                  <a:pt x="20285" y="14262"/>
                  <a:pt x="20317" y="14223"/>
                  <a:pt x="20272" y="14033"/>
                </a:cubicBezTo>
                <a:cubicBezTo>
                  <a:pt x="20228" y="13848"/>
                  <a:pt x="20267" y="13776"/>
                  <a:pt x="20457" y="13718"/>
                </a:cubicBezTo>
                <a:cubicBezTo>
                  <a:pt x="20682" y="13650"/>
                  <a:pt x="21038" y="13105"/>
                  <a:pt x="20983" y="12910"/>
                </a:cubicBezTo>
                <a:cubicBezTo>
                  <a:pt x="20971" y="12867"/>
                  <a:pt x="20997" y="12761"/>
                  <a:pt x="21045" y="12676"/>
                </a:cubicBezTo>
                <a:cubicBezTo>
                  <a:pt x="21092" y="12590"/>
                  <a:pt x="21075" y="12434"/>
                  <a:pt x="21006" y="12330"/>
                </a:cubicBezTo>
                <a:cubicBezTo>
                  <a:pt x="20903" y="12177"/>
                  <a:pt x="20921" y="12118"/>
                  <a:pt x="21114" y="12010"/>
                </a:cubicBezTo>
                <a:cubicBezTo>
                  <a:pt x="21245" y="11937"/>
                  <a:pt x="21387" y="11774"/>
                  <a:pt x="21423" y="11652"/>
                </a:cubicBezTo>
                <a:cubicBezTo>
                  <a:pt x="21478" y="11465"/>
                  <a:pt x="21504" y="10911"/>
                  <a:pt x="21508" y="10344"/>
                </a:cubicBezTo>
                <a:cubicBezTo>
                  <a:pt x="21513" y="9778"/>
                  <a:pt x="21491" y="9202"/>
                  <a:pt x="21439" y="8975"/>
                </a:cubicBezTo>
                <a:cubicBezTo>
                  <a:pt x="21385" y="8740"/>
                  <a:pt x="21316" y="8363"/>
                  <a:pt x="21284" y="8142"/>
                </a:cubicBezTo>
                <a:cubicBezTo>
                  <a:pt x="21252" y="7921"/>
                  <a:pt x="21103" y="7543"/>
                  <a:pt x="20952" y="7303"/>
                </a:cubicBezTo>
                <a:cubicBezTo>
                  <a:pt x="20800" y="7063"/>
                  <a:pt x="20642" y="6731"/>
                  <a:pt x="20596" y="6563"/>
                </a:cubicBezTo>
                <a:cubicBezTo>
                  <a:pt x="20551" y="6395"/>
                  <a:pt x="20394" y="6148"/>
                  <a:pt x="20249" y="6008"/>
                </a:cubicBezTo>
                <a:cubicBezTo>
                  <a:pt x="20103" y="5868"/>
                  <a:pt x="19944" y="5642"/>
                  <a:pt x="19901" y="5502"/>
                </a:cubicBezTo>
                <a:cubicBezTo>
                  <a:pt x="19858" y="5362"/>
                  <a:pt x="19675" y="5103"/>
                  <a:pt x="19483" y="4929"/>
                </a:cubicBezTo>
                <a:cubicBezTo>
                  <a:pt x="19292" y="4754"/>
                  <a:pt x="19128" y="4572"/>
                  <a:pt x="19128" y="4521"/>
                </a:cubicBezTo>
                <a:cubicBezTo>
                  <a:pt x="19128" y="4471"/>
                  <a:pt x="18988" y="4181"/>
                  <a:pt x="18819" y="3880"/>
                </a:cubicBezTo>
                <a:cubicBezTo>
                  <a:pt x="18237" y="2848"/>
                  <a:pt x="18164" y="2211"/>
                  <a:pt x="18541" y="1622"/>
                </a:cubicBezTo>
                <a:cubicBezTo>
                  <a:pt x="18764" y="1273"/>
                  <a:pt x="19348" y="847"/>
                  <a:pt x="19561" y="876"/>
                </a:cubicBezTo>
                <a:cubicBezTo>
                  <a:pt x="19613" y="883"/>
                  <a:pt x="19683" y="881"/>
                  <a:pt x="19715" y="870"/>
                </a:cubicBezTo>
                <a:cubicBezTo>
                  <a:pt x="19747" y="859"/>
                  <a:pt x="20032" y="830"/>
                  <a:pt x="20349" y="808"/>
                </a:cubicBezTo>
                <a:cubicBezTo>
                  <a:pt x="20666" y="787"/>
                  <a:pt x="20952" y="746"/>
                  <a:pt x="20983" y="722"/>
                </a:cubicBezTo>
                <a:cubicBezTo>
                  <a:pt x="21134" y="601"/>
                  <a:pt x="20734" y="206"/>
                  <a:pt x="20411" y="154"/>
                </a:cubicBezTo>
                <a:cubicBezTo>
                  <a:pt x="20216" y="123"/>
                  <a:pt x="20039" y="63"/>
                  <a:pt x="20009" y="25"/>
                </a:cubicBezTo>
                <a:cubicBezTo>
                  <a:pt x="19995" y="7"/>
                  <a:pt x="19931" y="-1"/>
                  <a:pt x="19839" y="0"/>
                </a:cubicBezTo>
                <a:close/>
                <a:moveTo>
                  <a:pt x="6577" y="6094"/>
                </a:moveTo>
                <a:cubicBezTo>
                  <a:pt x="6492" y="6109"/>
                  <a:pt x="6408" y="6123"/>
                  <a:pt x="6306" y="6125"/>
                </a:cubicBezTo>
                <a:cubicBezTo>
                  <a:pt x="6115" y="6129"/>
                  <a:pt x="6018" y="6121"/>
                  <a:pt x="5943" y="6107"/>
                </a:cubicBezTo>
                <a:cubicBezTo>
                  <a:pt x="5943" y="6110"/>
                  <a:pt x="5951" y="6115"/>
                  <a:pt x="5951" y="6119"/>
                </a:cubicBezTo>
                <a:cubicBezTo>
                  <a:pt x="5951" y="6282"/>
                  <a:pt x="6026" y="6355"/>
                  <a:pt x="6213" y="6384"/>
                </a:cubicBezTo>
                <a:cubicBezTo>
                  <a:pt x="6271" y="6393"/>
                  <a:pt x="6281" y="6400"/>
                  <a:pt x="6329" y="6409"/>
                </a:cubicBezTo>
                <a:cubicBezTo>
                  <a:pt x="6297" y="6394"/>
                  <a:pt x="6261" y="6390"/>
                  <a:pt x="6237" y="6360"/>
                </a:cubicBezTo>
                <a:cubicBezTo>
                  <a:pt x="6111" y="6197"/>
                  <a:pt x="6302" y="6054"/>
                  <a:pt x="6484" y="6175"/>
                </a:cubicBezTo>
                <a:cubicBezTo>
                  <a:pt x="6493" y="6180"/>
                  <a:pt x="6492" y="6193"/>
                  <a:pt x="6499" y="6199"/>
                </a:cubicBezTo>
                <a:cubicBezTo>
                  <a:pt x="6516" y="6161"/>
                  <a:pt x="6540" y="6124"/>
                  <a:pt x="6577" y="6094"/>
                </a:cubicBezTo>
                <a:close/>
                <a:moveTo>
                  <a:pt x="6507" y="6403"/>
                </a:moveTo>
                <a:cubicBezTo>
                  <a:pt x="6490" y="6411"/>
                  <a:pt x="6472" y="6424"/>
                  <a:pt x="6453" y="6427"/>
                </a:cubicBezTo>
                <a:cubicBezTo>
                  <a:pt x="6465" y="6430"/>
                  <a:pt x="6510" y="6438"/>
                  <a:pt x="6515" y="6440"/>
                </a:cubicBezTo>
                <a:cubicBezTo>
                  <a:pt x="6521" y="6442"/>
                  <a:pt x="6506" y="6410"/>
                  <a:pt x="6507" y="6403"/>
                </a:cubicBezTo>
                <a:close/>
                <a:moveTo>
                  <a:pt x="13076" y="6452"/>
                </a:moveTo>
                <a:cubicBezTo>
                  <a:pt x="12972" y="6452"/>
                  <a:pt x="12883" y="6592"/>
                  <a:pt x="12876" y="6717"/>
                </a:cubicBezTo>
                <a:cubicBezTo>
                  <a:pt x="12877" y="6719"/>
                  <a:pt x="12882" y="6722"/>
                  <a:pt x="12883" y="6723"/>
                </a:cubicBezTo>
                <a:cubicBezTo>
                  <a:pt x="12904" y="6750"/>
                  <a:pt x="12909" y="6776"/>
                  <a:pt x="12899" y="6804"/>
                </a:cubicBezTo>
                <a:cubicBezTo>
                  <a:pt x="12904" y="6818"/>
                  <a:pt x="12897" y="6835"/>
                  <a:pt x="12906" y="6847"/>
                </a:cubicBezTo>
                <a:cubicBezTo>
                  <a:pt x="12956" y="6910"/>
                  <a:pt x="13021" y="6885"/>
                  <a:pt x="13076" y="6773"/>
                </a:cubicBezTo>
                <a:cubicBezTo>
                  <a:pt x="13198" y="6524"/>
                  <a:pt x="13198" y="6452"/>
                  <a:pt x="13076" y="6452"/>
                </a:cubicBezTo>
                <a:close/>
                <a:moveTo>
                  <a:pt x="12798" y="7414"/>
                </a:moveTo>
                <a:cubicBezTo>
                  <a:pt x="12777" y="7408"/>
                  <a:pt x="12745" y="7411"/>
                  <a:pt x="12713" y="7427"/>
                </a:cubicBezTo>
                <a:cubicBezTo>
                  <a:pt x="12649" y="7458"/>
                  <a:pt x="12597" y="7530"/>
                  <a:pt x="12597" y="7581"/>
                </a:cubicBezTo>
                <a:cubicBezTo>
                  <a:pt x="12597" y="7632"/>
                  <a:pt x="12649" y="7643"/>
                  <a:pt x="12713" y="7612"/>
                </a:cubicBezTo>
                <a:cubicBezTo>
                  <a:pt x="12777" y="7580"/>
                  <a:pt x="12829" y="7515"/>
                  <a:pt x="12829" y="7464"/>
                </a:cubicBezTo>
                <a:cubicBezTo>
                  <a:pt x="12829" y="7438"/>
                  <a:pt x="12819" y="7421"/>
                  <a:pt x="12798" y="7414"/>
                </a:cubicBezTo>
                <a:close/>
                <a:moveTo>
                  <a:pt x="5309" y="7895"/>
                </a:moveTo>
                <a:cubicBezTo>
                  <a:pt x="5156" y="7895"/>
                  <a:pt x="5063" y="7968"/>
                  <a:pt x="5039" y="8105"/>
                </a:cubicBezTo>
                <a:cubicBezTo>
                  <a:pt x="5008" y="8277"/>
                  <a:pt x="5057" y="8315"/>
                  <a:pt x="5309" y="8315"/>
                </a:cubicBezTo>
                <a:cubicBezTo>
                  <a:pt x="5562" y="8315"/>
                  <a:pt x="5610" y="8277"/>
                  <a:pt x="5580" y="8105"/>
                </a:cubicBezTo>
                <a:cubicBezTo>
                  <a:pt x="5555" y="7968"/>
                  <a:pt x="5462" y="7895"/>
                  <a:pt x="5309" y="7895"/>
                </a:cubicBezTo>
                <a:close/>
                <a:moveTo>
                  <a:pt x="13100" y="8975"/>
                </a:moveTo>
                <a:cubicBezTo>
                  <a:pt x="12995" y="8982"/>
                  <a:pt x="12880" y="9067"/>
                  <a:pt x="12852" y="9222"/>
                </a:cubicBezTo>
                <a:cubicBezTo>
                  <a:pt x="12824" y="9380"/>
                  <a:pt x="12878" y="9431"/>
                  <a:pt x="13061" y="9431"/>
                </a:cubicBezTo>
                <a:cubicBezTo>
                  <a:pt x="13243" y="9431"/>
                  <a:pt x="13301" y="9371"/>
                  <a:pt x="13301" y="9191"/>
                </a:cubicBezTo>
                <a:cubicBezTo>
                  <a:pt x="13301" y="9038"/>
                  <a:pt x="13204" y="8968"/>
                  <a:pt x="13100" y="8975"/>
                </a:cubicBezTo>
                <a:close/>
                <a:moveTo>
                  <a:pt x="2813" y="18011"/>
                </a:moveTo>
                <a:cubicBezTo>
                  <a:pt x="2762" y="18016"/>
                  <a:pt x="2717" y="18041"/>
                  <a:pt x="2674" y="18104"/>
                </a:cubicBezTo>
                <a:cubicBezTo>
                  <a:pt x="2598" y="18212"/>
                  <a:pt x="2426" y="18247"/>
                  <a:pt x="2048" y="18227"/>
                </a:cubicBezTo>
                <a:cubicBezTo>
                  <a:pt x="1686" y="18208"/>
                  <a:pt x="1512" y="18234"/>
                  <a:pt x="1468" y="18326"/>
                </a:cubicBezTo>
                <a:cubicBezTo>
                  <a:pt x="1414" y="18438"/>
                  <a:pt x="1752" y="18580"/>
                  <a:pt x="2117" y="18597"/>
                </a:cubicBezTo>
                <a:cubicBezTo>
                  <a:pt x="2160" y="18599"/>
                  <a:pt x="2226" y="18628"/>
                  <a:pt x="2264" y="18659"/>
                </a:cubicBezTo>
                <a:cubicBezTo>
                  <a:pt x="2303" y="18690"/>
                  <a:pt x="2472" y="18707"/>
                  <a:pt x="2643" y="18702"/>
                </a:cubicBezTo>
                <a:cubicBezTo>
                  <a:pt x="2877" y="18695"/>
                  <a:pt x="2981" y="18633"/>
                  <a:pt x="3045" y="18443"/>
                </a:cubicBezTo>
                <a:cubicBezTo>
                  <a:pt x="3123" y="18209"/>
                  <a:pt x="2966" y="17997"/>
                  <a:pt x="2813" y="18011"/>
                </a:cubicBezTo>
                <a:close/>
                <a:moveTo>
                  <a:pt x="3493" y="18276"/>
                </a:moveTo>
                <a:cubicBezTo>
                  <a:pt x="3425" y="18276"/>
                  <a:pt x="3399" y="18318"/>
                  <a:pt x="3439" y="18369"/>
                </a:cubicBezTo>
                <a:cubicBezTo>
                  <a:pt x="3479" y="18420"/>
                  <a:pt x="3534" y="18461"/>
                  <a:pt x="3563" y="18461"/>
                </a:cubicBezTo>
                <a:cubicBezTo>
                  <a:pt x="3591" y="18461"/>
                  <a:pt x="3617" y="18420"/>
                  <a:pt x="3617" y="18369"/>
                </a:cubicBezTo>
                <a:cubicBezTo>
                  <a:pt x="3617" y="18318"/>
                  <a:pt x="3561" y="18276"/>
                  <a:pt x="3493" y="18276"/>
                </a:cubicBezTo>
                <a:close/>
                <a:moveTo>
                  <a:pt x="3253" y="19177"/>
                </a:moveTo>
                <a:cubicBezTo>
                  <a:pt x="3053" y="19149"/>
                  <a:pt x="2812" y="19224"/>
                  <a:pt x="2658" y="19374"/>
                </a:cubicBezTo>
                <a:cubicBezTo>
                  <a:pt x="2531" y="19499"/>
                  <a:pt x="2540" y="19512"/>
                  <a:pt x="2712" y="19461"/>
                </a:cubicBezTo>
                <a:cubicBezTo>
                  <a:pt x="2850" y="19420"/>
                  <a:pt x="2955" y="19462"/>
                  <a:pt x="3045" y="19596"/>
                </a:cubicBezTo>
                <a:lnTo>
                  <a:pt x="3176" y="19794"/>
                </a:lnTo>
                <a:lnTo>
                  <a:pt x="3393" y="19572"/>
                </a:lnTo>
                <a:cubicBezTo>
                  <a:pt x="3583" y="19373"/>
                  <a:pt x="3588" y="19333"/>
                  <a:pt x="3431" y="19239"/>
                </a:cubicBezTo>
                <a:cubicBezTo>
                  <a:pt x="3378" y="19206"/>
                  <a:pt x="3320" y="19186"/>
                  <a:pt x="3253" y="1917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" name="pasted-image.png"/>
          <p:cNvPicPr>
            <a:picLocks noChangeAspect="1"/>
          </p:cNvPicPr>
          <p:nvPr/>
        </p:nvPicPr>
        <p:blipFill>
          <a:blip r:embed="rId7" cstate="print">
            <a:extLst/>
          </a:blip>
          <a:srcRect l="4347" t="7160" r="2618" b="6783"/>
          <a:stretch>
            <a:fillRect/>
          </a:stretch>
        </p:blipFill>
        <p:spPr>
          <a:xfrm>
            <a:off x="1214414" y="4954520"/>
            <a:ext cx="858824" cy="4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5" h="21551" extrusionOk="0">
                <a:moveTo>
                  <a:pt x="15467" y="8"/>
                </a:moveTo>
                <a:cubicBezTo>
                  <a:pt x="14372" y="59"/>
                  <a:pt x="13168" y="385"/>
                  <a:pt x="12161" y="947"/>
                </a:cubicBezTo>
                <a:cubicBezTo>
                  <a:pt x="11331" y="1411"/>
                  <a:pt x="10198" y="2038"/>
                  <a:pt x="9644" y="2336"/>
                </a:cubicBezTo>
                <a:cubicBezTo>
                  <a:pt x="9091" y="2634"/>
                  <a:pt x="7980" y="3241"/>
                  <a:pt x="7177" y="3697"/>
                </a:cubicBezTo>
                <a:cubicBezTo>
                  <a:pt x="5270" y="4777"/>
                  <a:pt x="4429" y="4988"/>
                  <a:pt x="4110" y="4468"/>
                </a:cubicBezTo>
                <a:cubicBezTo>
                  <a:pt x="3906" y="4135"/>
                  <a:pt x="3776" y="4159"/>
                  <a:pt x="3426" y="4608"/>
                </a:cubicBezTo>
                <a:cubicBezTo>
                  <a:pt x="3088" y="5044"/>
                  <a:pt x="2945" y="5084"/>
                  <a:pt x="2756" y="4777"/>
                </a:cubicBezTo>
                <a:cubicBezTo>
                  <a:pt x="2584" y="4496"/>
                  <a:pt x="2511" y="4497"/>
                  <a:pt x="2496" y="4762"/>
                </a:cubicBezTo>
                <a:cubicBezTo>
                  <a:pt x="2484" y="4966"/>
                  <a:pt x="2465" y="5258"/>
                  <a:pt x="2453" y="5422"/>
                </a:cubicBezTo>
                <a:cubicBezTo>
                  <a:pt x="2442" y="5586"/>
                  <a:pt x="2111" y="6373"/>
                  <a:pt x="1713" y="7161"/>
                </a:cubicBezTo>
                <a:cubicBezTo>
                  <a:pt x="1018" y="8537"/>
                  <a:pt x="0" y="12089"/>
                  <a:pt x="0" y="13150"/>
                </a:cubicBezTo>
                <a:cubicBezTo>
                  <a:pt x="0" y="14387"/>
                  <a:pt x="2320" y="13822"/>
                  <a:pt x="3814" y="12224"/>
                </a:cubicBezTo>
                <a:cubicBezTo>
                  <a:pt x="4570" y="11416"/>
                  <a:pt x="4712" y="11367"/>
                  <a:pt x="5351" y="11705"/>
                </a:cubicBezTo>
                <a:cubicBezTo>
                  <a:pt x="5737" y="11910"/>
                  <a:pt x="6268" y="12478"/>
                  <a:pt x="6535" y="12968"/>
                </a:cubicBezTo>
                <a:cubicBezTo>
                  <a:pt x="7013" y="13843"/>
                  <a:pt x="7023" y="13900"/>
                  <a:pt x="6902" y="16292"/>
                </a:cubicBezTo>
                <a:cubicBezTo>
                  <a:pt x="6801" y="18277"/>
                  <a:pt x="6702" y="18837"/>
                  <a:pt x="6380" y="19350"/>
                </a:cubicBezTo>
                <a:cubicBezTo>
                  <a:pt x="5971" y="20001"/>
                  <a:pt x="5585" y="19983"/>
                  <a:pt x="5661" y="19322"/>
                </a:cubicBezTo>
                <a:cubicBezTo>
                  <a:pt x="5686" y="19100"/>
                  <a:pt x="5526" y="19178"/>
                  <a:pt x="5273" y="19504"/>
                </a:cubicBezTo>
                <a:cubicBezTo>
                  <a:pt x="4906" y="19977"/>
                  <a:pt x="4748" y="20005"/>
                  <a:pt x="4279" y="19672"/>
                </a:cubicBezTo>
                <a:cubicBezTo>
                  <a:pt x="3519" y="19132"/>
                  <a:pt x="2648" y="19114"/>
                  <a:pt x="2030" y="19616"/>
                </a:cubicBezTo>
                <a:cubicBezTo>
                  <a:pt x="1120" y="20357"/>
                  <a:pt x="1618" y="20714"/>
                  <a:pt x="3250" y="20500"/>
                </a:cubicBezTo>
                <a:cubicBezTo>
                  <a:pt x="4384" y="20351"/>
                  <a:pt x="4854" y="20417"/>
                  <a:pt x="5069" y="20738"/>
                </a:cubicBezTo>
                <a:cubicBezTo>
                  <a:pt x="5247" y="21005"/>
                  <a:pt x="5702" y="21135"/>
                  <a:pt x="6246" y="21075"/>
                </a:cubicBezTo>
                <a:cubicBezTo>
                  <a:pt x="8178" y="20861"/>
                  <a:pt x="10522" y="20926"/>
                  <a:pt x="11237" y="21215"/>
                </a:cubicBezTo>
                <a:cubicBezTo>
                  <a:pt x="11795" y="21440"/>
                  <a:pt x="12174" y="21556"/>
                  <a:pt x="12408" y="21552"/>
                </a:cubicBezTo>
                <a:cubicBezTo>
                  <a:pt x="12641" y="21547"/>
                  <a:pt x="12728" y="21421"/>
                  <a:pt x="12704" y="21187"/>
                </a:cubicBezTo>
                <a:cubicBezTo>
                  <a:pt x="12673" y="20883"/>
                  <a:pt x="12987" y="20794"/>
                  <a:pt x="13895" y="20836"/>
                </a:cubicBezTo>
                <a:cubicBezTo>
                  <a:pt x="14573" y="20868"/>
                  <a:pt x="15175" y="20985"/>
                  <a:pt x="15228" y="21089"/>
                </a:cubicBezTo>
                <a:cubicBezTo>
                  <a:pt x="15386" y="21399"/>
                  <a:pt x="16717" y="21305"/>
                  <a:pt x="17195" y="20949"/>
                </a:cubicBezTo>
                <a:cubicBezTo>
                  <a:pt x="17439" y="20766"/>
                  <a:pt x="17740" y="20728"/>
                  <a:pt x="17864" y="20864"/>
                </a:cubicBezTo>
                <a:cubicBezTo>
                  <a:pt x="18219" y="21255"/>
                  <a:pt x="19825" y="20943"/>
                  <a:pt x="19747" y="20500"/>
                </a:cubicBezTo>
                <a:cubicBezTo>
                  <a:pt x="19710" y="20291"/>
                  <a:pt x="19854" y="19182"/>
                  <a:pt x="20071" y="18045"/>
                </a:cubicBezTo>
                <a:cubicBezTo>
                  <a:pt x="20530" y="15634"/>
                  <a:pt x="20557" y="14919"/>
                  <a:pt x="20212" y="14356"/>
                </a:cubicBezTo>
                <a:cubicBezTo>
                  <a:pt x="19667" y="13467"/>
                  <a:pt x="20146" y="10906"/>
                  <a:pt x="21121" y="9489"/>
                </a:cubicBezTo>
                <a:cubicBezTo>
                  <a:pt x="21564" y="8846"/>
                  <a:pt x="21600" y="8648"/>
                  <a:pt x="21467" y="7736"/>
                </a:cubicBezTo>
                <a:cubicBezTo>
                  <a:pt x="21056" y="4923"/>
                  <a:pt x="19665" y="1994"/>
                  <a:pt x="18118" y="667"/>
                </a:cubicBezTo>
                <a:cubicBezTo>
                  <a:pt x="17549" y="179"/>
                  <a:pt x="16563" y="-44"/>
                  <a:pt x="15467" y="8"/>
                </a:cubicBezTo>
                <a:close/>
                <a:moveTo>
                  <a:pt x="15129" y="11818"/>
                </a:moveTo>
                <a:cubicBezTo>
                  <a:pt x="15304" y="11816"/>
                  <a:pt x="15415" y="11884"/>
                  <a:pt x="15482" y="12014"/>
                </a:cubicBezTo>
                <a:cubicBezTo>
                  <a:pt x="15582" y="12212"/>
                  <a:pt x="15790" y="12379"/>
                  <a:pt x="15940" y="12379"/>
                </a:cubicBezTo>
                <a:cubicBezTo>
                  <a:pt x="16315" y="12379"/>
                  <a:pt x="16832" y="13614"/>
                  <a:pt x="17096" y="15142"/>
                </a:cubicBezTo>
                <a:cubicBezTo>
                  <a:pt x="17305" y="16350"/>
                  <a:pt x="17293" y="16458"/>
                  <a:pt x="16884" y="17260"/>
                </a:cubicBezTo>
                <a:cubicBezTo>
                  <a:pt x="16490" y="18034"/>
                  <a:pt x="16315" y="18117"/>
                  <a:pt x="14812" y="18213"/>
                </a:cubicBezTo>
                <a:cubicBezTo>
                  <a:pt x="13909" y="18271"/>
                  <a:pt x="12977" y="18363"/>
                  <a:pt x="12746" y="18424"/>
                </a:cubicBezTo>
                <a:cubicBezTo>
                  <a:pt x="12516" y="18485"/>
                  <a:pt x="12245" y="18564"/>
                  <a:pt x="12140" y="18592"/>
                </a:cubicBezTo>
                <a:cubicBezTo>
                  <a:pt x="12035" y="18620"/>
                  <a:pt x="11958" y="18885"/>
                  <a:pt x="11971" y="19195"/>
                </a:cubicBezTo>
                <a:cubicBezTo>
                  <a:pt x="12008" y="20090"/>
                  <a:pt x="11347" y="20059"/>
                  <a:pt x="10272" y="19097"/>
                </a:cubicBezTo>
                <a:cubicBezTo>
                  <a:pt x="9811" y="18685"/>
                  <a:pt x="9748" y="18512"/>
                  <a:pt x="9891" y="17989"/>
                </a:cubicBezTo>
                <a:cubicBezTo>
                  <a:pt x="9984" y="17648"/>
                  <a:pt x="10060" y="16920"/>
                  <a:pt x="10060" y="16376"/>
                </a:cubicBezTo>
                <a:cubicBezTo>
                  <a:pt x="10060" y="15832"/>
                  <a:pt x="10134" y="15007"/>
                  <a:pt x="10222" y="14553"/>
                </a:cubicBezTo>
                <a:cubicBezTo>
                  <a:pt x="10374" y="13771"/>
                  <a:pt x="10352" y="13723"/>
                  <a:pt x="9764" y="13627"/>
                </a:cubicBezTo>
                <a:cubicBezTo>
                  <a:pt x="9272" y="13547"/>
                  <a:pt x="9144" y="13392"/>
                  <a:pt x="9144" y="12870"/>
                </a:cubicBezTo>
                <a:cubicBezTo>
                  <a:pt x="9144" y="12438"/>
                  <a:pt x="9226" y="12254"/>
                  <a:pt x="9390" y="12351"/>
                </a:cubicBezTo>
                <a:cubicBezTo>
                  <a:pt x="9867" y="12631"/>
                  <a:pt x="13470" y="12400"/>
                  <a:pt x="14382" y="12028"/>
                </a:cubicBezTo>
                <a:cubicBezTo>
                  <a:pt x="14712" y="11893"/>
                  <a:pt x="14954" y="11820"/>
                  <a:pt x="15129" y="11818"/>
                </a:cubicBezTo>
                <a:close/>
                <a:moveTo>
                  <a:pt x="8805" y="14567"/>
                </a:moveTo>
                <a:cubicBezTo>
                  <a:pt x="8889" y="14542"/>
                  <a:pt x="9055" y="15165"/>
                  <a:pt x="9172" y="15955"/>
                </a:cubicBezTo>
                <a:cubicBezTo>
                  <a:pt x="9350" y="17166"/>
                  <a:pt x="9341" y="17537"/>
                  <a:pt x="9130" y="18340"/>
                </a:cubicBezTo>
                <a:cubicBezTo>
                  <a:pt x="8992" y="18863"/>
                  <a:pt x="8753" y="19305"/>
                  <a:pt x="8594" y="19308"/>
                </a:cubicBezTo>
                <a:cubicBezTo>
                  <a:pt x="8435" y="19310"/>
                  <a:pt x="8142" y="19386"/>
                  <a:pt x="7945" y="19490"/>
                </a:cubicBezTo>
                <a:cubicBezTo>
                  <a:pt x="7748" y="19594"/>
                  <a:pt x="7544" y="19530"/>
                  <a:pt x="7487" y="19350"/>
                </a:cubicBezTo>
                <a:cubicBezTo>
                  <a:pt x="7371" y="18982"/>
                  <a:pt x="8568" y="14637"/>
                  <a:pt x="8805" y="1456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" name="pasted-image.png"/>
          <p:cNvPicPr>
            <a:picLocks noChangeAspect="1"/>
          </p:cNvPicPr>
          <p:nvPr/>
        </p:nvPicPr>
        <p:blipFill>
          <a:blip r:embed="rId8" cstate="print">
            <a:extLst/>
          </a:blip>
          <a:srcRect l="5647" t="3926" b="11958"/>
          <a:stretch>
            <a:fillRect/>
          </a:stretch>
        </p:blipFill>
        <p:spPr>
          <a:xfrm>
            <a:off x="1643042" y="4740206"/>
            <a:ext cx="1266173" cy="61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91" extrusionOk="0">
                <a:moveTo>
                  <a:pt x="17789" y="8"/>
                </a:moveTo>
                <a:cubicBezTo>
                  <a:pt x="17761" y="23"/>
                  <a:pt x="17736" y="56"/>
                  <a:pt x="17716" y="121"/>
                </a:cubicBezTo>
                <a:cubicBezTo>
                  <a:pt x="17711" y="139"/>
                  <a:pt x="17703" y="173"/>
                  <a:pt x="17698" y="195"/>
                </a:cubicBezTo>
                <a:cubicBezTo>
                  <a:pt x="17684" y="266"/>
                  <a:pt x="17674" y="337"/>
                  <a:pt x="17662" y="445"/>
                </a:cubicBezTo>
                <a:cubicBezTo>
                  <a:pt x="17634" y="697"/>
                  <a:pt x="17608" y="1060"/>
                  <a:pt x="17584" y="1605"/>
                </a:cubicBezTo>
                <a:cubicBezTo>
                  <a:pt x="17564" y="2048"/>
                  <a:pt x="17537" y="2424"/>
                  <a:pt x="17499" y="2753"/>
                </a:cubicBezTo>
                <a:cubicBezTo>
                  <a:pt x="17478" y="2954"/>
                  <a:pt x="17447" y="3073"/>
                  <a:pt x="17421" y="3227"/>
                </a:cubicBezTo>
                <a:cubicBezTo>
                  <a:pt x="17403" y="3324"/>
                  <a:pt x="17388" y="3438"/>
                  <a:pt x="17367" y="3526"/>
                </a:cubicBezTo>
                <a:cubicBezTo>
                  <a:pt x="17357" y="3566"/>
                  <a:pt x="17353" y="3642"/>
                  <a:pt x="17343" y="3676"/>
                </a:cubicBezTo>
                <a:cubicBezTo>
                  <a:pt x="17323" y="3741"/>
                  <a:pt x="17281" y="3816"/>
                  <a:pt x="17252" y="3888"/>
                </a:cubicBezTo>
                <a:cubicBezTo>
                  <a:pt x="17156" y="4173"/>
                  <a:pt x="17047" y="4435"/>
                  <a:pt x="16891" y="4674"/>
                </a:cubicBezTo>
                <a:cubicBezTo>
                  <a:pt x="16789" y="4830"/>
                  <a:pt x="16702" y="4937"/>
                  <a:pt x="16613" y="5036"/>
                </a:cubicBezTo>
                <a:cubicBezTo>
                  <a:pt x="16592" y="5060"/>
                  <a:pt x="16563" y="5102"/>
                  <a:pt x="16541" y="5123"/>
                </a:cubicBezTo>
                <a:cubicBezTo>
                  <a:pt x="16517" y="5149"/>
                  <a:pt x="16513" y="5132"/>
                  <a:pt x="16493" y="5148"/>
                </a:cubicBezTo>
                <a:cubicBezTo>
                  <a:pt x="16387" y="5240"/>
                  <a:pt x="16274" y="5298"/>
                  <a:pt x="16162" y="5310"/>
                </a:cubicBezTo>
                <a:cubicBezTo>
                  <a:pt x="16062" y="5410"/>
                  <a:pt x="15854" y="5327"/>
                  <a:pt x="15408" y="5011"/>
                </a:cubicBezTo>
                <a:cubicBezTo>
                  <a:pt x="15400" y="5005"/>
                  <a:pt x="15386" y="5004"/>
                  <a:pt x="15378" y="4998"/>
                </a:cubicBezTo>
                <a:cubicBezTo>
                  <a:pt x="15098" y="4801"/>
                  <a:pt x="14775" y="4605"/>
                  <a:pt x="14492" y="4437"/>
                </a:cubicBezTo>
                <a:cubicBezTo>
                  <a:pt x="14326" y="4346"/>
                  <a:pt x="14161" y="4259"/>
                  <a:pt x="14004" y="4200"/>
                </a:cubicBezTo>
                <a:cubicBezTo>
                  <a:pt x="13971" y="4188"/>
                  <a:pt x="13932" y="4174"/>
                  <a:pt x="13896" y="4163"/>
                </a:cubicBezTo>
                <a:cubicBezTo>
                  <a:pt x="13740" y="4111"/>
                  <a:pt x="13582" y="4066"/>
                  <a:pt x="13414" y="4038"/>
                </a:cubicBezTo>
                <a:cubicBezTo>
                  <a:pt x="13156" y="4000"/>
                  <a:pt x="12875" y="3979"/>
                  <a:pt x="12588" y="3975"/>
                </a:cubicBezTo>
                <a:cubicBezTo>
                  <a:pt x="12501" y="3974"/>
                  <a:pt x="12428" y="3986"/>
                  <a:pt x="12341" y="3988"/>
                </a:cubicBezTo>
                <a:cubicBezTo>
                  <a:pt x="11936" y="3997"/>
                  <a:pt x="11572" y="4046"/>
                  <a:pt x="11262" y="4125"/>
                </a:cubicBezTo>
                <a:cubicBezTo>
                  <a:pt x="11075" y="4177"/>
                  <a:pt x="10888" y="4214"/>
                  <a:pt x="10708" y="4300"/>
                </a:cubicBezTo>
                <a:cubicBezTo>
                  <a:pt x="10658" y="4324"/>
                  <a:pt x="10569" y="4350"/>
                  <a:pt x="10509" y="4375"/>
                </a:cubicBezTo>
                <a:cubicBezTo>
                  <a:pt x="10085" y="4558"/>
                  <a:pt x="9709" y="4677"/>
                  <a:pt x="9141" y="4761"/>
                </a:cubicBezTo>
                <a:cubicBezTo>
                  <a:pt x="9095" y="4769"/>
                  <a:pt x="9040" y="4781"/>
                  <a:pt x="8997" y="4786"/>
                </a:cubicBezTo>
                <a:cubicBezTo>
                  <a:pt x="8976" y="4789"/>
                  <a:pt x="8969" y="4783"/>
                  <a:pt x="8948" y="4786"/>
                </a:cubicBezTo>
                <a:cubicBezTo>
                  <a:pt x="8494" y="4849"/>
                  <a:pt x="7917" y="4941"/>
                  <a:pt x="7665" y="4986"/>
                </a:cubicBezTo>
                <a:cubicBezTo>
                  <a:pt x="7656" y="4987"/>
                  <a:pt x="7624" y="4984"/>
                  <a:pt x="7617" y="4986"/>
                </a:cubicBezTo>
                <a:cubicBezTo>
                  <a:pt x="7389" y="5030"/>
                  <a:pt x="6876" y="5123"/>
                  <a:pt x="6472" y="5186"/>
                </a:cubicBezTo>
                <a:cubicBezTo>
                  <a:pt x="6271" y="5216"/>
                  <a:pt x="6081" y="5269"/>
                  <a:pt x="5899" y="5348"/>
                </a:cubicBezTo>
                <a:cubicBezTo>
                  <a:pt x="5448" y="5542"/>
                  <a:pt x="5038" y="5921"/>
                  <a:pt x="4603" y="6483"/>
                </a:cubicBezTo>
                <a:cubicBezTo>
                  <a:pt x="4520" y="6597"/>
                  <a:pt x="4436" y="6687"/>
                  <a:pt x="4350" y="6820"/>
                </a:cubicBezTo>
                <a:cubicBezTo>
                  <a:pt x="4127" y="7165"/>
                  <a:pt x="3911" y="7423"/>
                  <a:pt x="3802" y="7493"/>
                </a:cubicBezTo>
                <a:cubicBezTo>
                  <a:pt x="3708" y="7607"/>
                  <a:pt x="3600" y="7760"/>
                  <a:pt x="3531" y="7830"/>
                </a:cubicBezTo>
                <a:cubicBezTo>
                  <a:pt x="3432" y="7931"/>
                  <a:pt x="3269" y="8164"/>
                  <a:pt x="3085" y="8442"/>
                </a:cubicBezTo>
                <a:cubicBezTo>
                  <a:pt x="3062" y="8476"/>
                  <a:pt x="3036" y="8517"/>
                  <a:pt x="3013" y="8554"/>
                </a:cubicBezTo>
                <a:cubicBezTo>
                  <a:pt x="2840" y="8819"/>
                  <a:pt x="2655" y="9106"/>
                  <a:pt x="2488" y="9402"/>
                </a:cubicBezTo>
                <a:cubicBezTo>
                  <a:pt x="2314" y="9713"/>
                  <a:pt x="2129" y="10011"/>
                  <a:pt x="1946" y="10275"/>
                </a:cubicBezTo>
                <a:cubicBezTo>
                  <a:pt x="1792" y="10498"/>
                  <a:pt x="1641" y="10687"/>
                  <a:pt x="1494" y="10862"/>
                </a:cubicBezTo>
                <a:cubicBezTo>
                  <a:pt x="1462" y="10900"/>
                  <a:pt x="1429" y="10951"/>
                  <a:pt x="1398" y="10986"/>
                </a:cubicBezTo>
                <a:cubicBezTo>
                  <a:pt x="1396" y="10988"/>
                  <a:pt x="1393" y="10985"/>
                  <a:pt x="1392" y="10986"/>
                </a:cubicBezTo>
                <a:cubicBezTo>
                  <a:pt x="1367" y="11015"/>
                  <a:pt x="1350" y="11022"/>
                  <a:pt x="1325" y="11049"/>
                </a:cubicBezTo>
                <a:cubicBezTo>
                  <a:pt x="1009" y="11389"/>
                  <a:pt x="731" y="11598"/>
                  <a:pt x="572" y="11560"/>
                </a:cubicBezTo>
                <a:cubicBezTo>
                  <a:pt x="494" y="11542"/>
                  <a:pt x="442" y="11564"/>
                  <a:pt x="403" y="11635"/>
                </a:cubicBezTo>
                <a:cubicBezTo>
                  <a:pt x="365" y="11710"/>
                  <a:pt x="339" y="11839"/>
                  <a:pt x="319" y="12047"/>
                </a:cubicBezTo>
                <a:cubicBezTo>
                  <a:pt x="291" y="12341"/>
                  <a:pt x="224" y="12948"/>
                  <a:pt x="174" y="13394"/>
                </a:cubicBezTo>
                <a:cubicBezTo>
                  <a:pt x="116" y="13916"/>
                  <a:pt x="88" y="14306"/>
                  <a:pt x="90" y="14692"/>
                </a:cubicBezTo>
                <a:cubicBezTo>
                  <a:pt x="90" y="14735"/>
                  <a:pt x="101" y="14798"/>
                  <a:pt x="102" y="14841"/>
                </a:cubicBezTo>
                <a:cubicBezTo>
                  <a:pt x="111" y="15189"/>
                  <a:pt x="133" y="15533"/>
                  <a:pt x="192" y="15989"/>
                </a:cubicBezTo>
                <a:cubicBezTo>
                  <a:pt x="287" y="16719"/>
                  <a:pt x="278" y="16961"/>
                  <a:pt x="114" y="17885"/>
                </a:cubicBezTo>
                <a:cubicBezTo>
                  <a:pt x="76" y="18101"/>
                  <a:pt x="69" y="18187"/>
                  <a:pt x="48" y="18334"/>
                </a:cubicBezTo>
                <a:cubicBezTo>
                  <a:pt x="-8" y="18760"/>
                  <a:pt x="-21" y="19032"/>
                  <a:pt x="42" y="19145"/>
                </a:cubicBezTo>
                <a:cubicBezTo>
                  <a:pt x="234" y="19475"/>
                  <a:pt x="1169" y="19322"/>
                  <a:pt x="1416" y="18921"/>
                </a:cubicBezTo>
                <a:cubicBezTo>
                  <a:pt x="1545" y="18710"/>
                  <a:pt x="1640" y="18671"/>
                  <a:pt x="1681" y="18758"/>
                </a:cubicBezTo>
                <a:cubicBezTo>
                  <a:pt x="1738" y="18823"/>
                  <a:pt x="1741" y="19004"/>
                  <a:pt x="1645" y="19245"/>
                </a:cubicBezTo>
                <a:cubicBezTo>
                  <a:pt x="1590" y="19382"/>
                  <a:pt x="1579" y="19658"/>
                  <a:pt x="1596" y="19944"/>
                </a:cubicBezTo>
                <a:cubicBezTo>
                  <a:pt x="1613" y="20044"/>
                  <a:pt x="1622" y="20134"/>
                  <a:pt x="1663" y="20280"/>
                </a:cubicBezTo>
                <a:cubicBezTo>
                  <a:pt x="1747" y="20584"/>
                  <a:pt x="1794" y="20870"/>
                  <a:pt x="1765" y="20929"/>
                </a:cubicBezTo>
                <a:cubicBezTo>
                  <a:pt x="1737" y="20988"/>
                  <a:pt x="1511" y="21099"/>
                  <a:pt x="1265" y="21166"/>
                </a:cubicBezTo>
                <a:cubicBezTo>
                  <a:pt x="1019" y="21234"/>
                  <a:pt x="795" y="21358"/>
                  <a:pt x="771" y="21441"/>
                </a:cubicBezTo>
                <a:cubicBezTo>
                  <a:pt x="768" y="21451"/>
                  <a:pt x="790" y="21456"/>
                  <a:pt x="795" y="21466"/>
                </a:cubicBezTo>
                <a:cubicBezTo>
                  <a:pt x="840" y="21496"/>
                  <a:pt x="856" y="21533"/>
                  <a:pt x="994" y="21553"/>
                </a:cubicBezTo>
                <a:cubicBezTo>
                  <a:pt x="1200" y="21582"/>
                  <a:pt x="1506" y="21591"/>
                  <a:pt x="1886" y="21590"/>
                </a:cubicBezTo>
                <a:cubicBezTo>
                  <a:pt x="2322" y="21572"/>
                  <a:pt x="2742" y="21518"/>
                  <a:pt x="2802" y="21416"/>
                </a:cubicBezTo>
                <a:cubicBezTo>
                  <a:pt x="2870" y="21297"/>
                  <a:pt x="3062" y="21200"/>
                  <a:pt x="3308" y="21129"/>
                </a:cubicBezTo>
                <a:cubicBezTo>
                  <a:pt x="3342" y="21115"/>
                  <a:pt x="3436" y="21102"/>
                  <a:pt x="3483" y="21091"/>
                </a:cubicBezTo>
                <a:cubicBezTo>
                  <a:pt x="3926" y="20990"/>
                  <a:pt x="4461" y="20980"/>
                  <a:pt x="4917" y="21029"/>
                </a:cubicBezTo>
                <a:cubicBezTo>
                  <a:pt x="5299" y="21049"/>
                  <a:pt x="5557" y="21096"/>
                  <a:pt x="5634" y="21229"/>
                </a:cubicBezTo>
                <a:cubicBezTo>
                  <a:pt x="5689" y="21323"/>
                  <a:pt x="5738" y="21368"/>
                  <a:pt x="5791" y="21378"/>
                </a:cubicBezTo>
                <a:cubicBezTo>
                  <a:pt x="5825" y="21373"/>
                  <a:pt x="5857" y="21341"/>
                  <a:pt x="5893" y="21266"/>
                </a:cubicBezTo>
                <a:cubicBezTo>
                  <a:pt x="5954" y="21140"/>
                  <a:pt x="6285" y="21041"/>
                  <a:pt x="6658" y="21041"/>
                </a:cubicBezTo>
                <a:cubicBezTo>
                  <a:pt x="7019" y="21041"/>
                  <a:pt x="7334" y="20990"/>
                  <a:pt x="7363" y="20929"/>
                </a:cubicBezTo>
                <a:cubicBezTo>
                  <a:pt x="7393" y="20868"/>
                  <a:pt x="7798" y="20807"/>
                  <a:pt x="8261" y="20779"/>
                </a:cubicBezTo>
                <a:cubicBezTo>
                  <a:pt x="8436" y="20769"/>
                  <a:pt x="8513" y="20788"/>
                  <a:pt x="8629" y="20792"/>
                </a:cubicBezTo>
                <a:cubicBezTo>
                  <a:pt x="8658" y="20786"/>
                  <a:pt x="8768" y="20772"/>
                  <a:pt x="8786" y="20767"/>
                </a:cubicBezTo>
                <a:cubicBezTo>
                  <a:pt x="8927" y="20729"/>
                  <a:pt x="9014" y="20781"/>
                  <a:pt x="9081" y="20867"/>
                </a:cubicBezTo>
                <a:cubicBezTo>
                  <a:pt x="9082" y="20868"/>
                  <a:pt x="9086" y="20866"/>
                  <a:pt x="9087" y="20867"/>
                </a:cubicBezTo>
                <a:cubicBezTo>
                  <a:pt x="9094" y="20877"/>
                  <a:pt x="9098" y="20892"/>
                  <a:pt x="9105" y="20904"/>
                </a:cubicBezTo>
                <a:cubicBezTo>
                  <a:pt x="9123" y="20937"/>
                  <a:pt x="9153" y="20945"/>
                  <a:pt x="9165" y="20992"/>
                </a:cubicBezTo>
                <a:cubicBezTo>
                  <a:pt x="9169" y="21006"/>
                  <a:pt x="9173" y="21016"/>
                  <a:pt x="9177" y="21029"/>
                </a:cubicBezTo>
                <a:cubicBezTo>
                  <a:pt x="9198" y="21083"/>
                  <a:pt x="9218" y="21136"/>
                  <a:pt x="9262" y="21166"/>
                </a:cubicBezTo>
                <a:cubicBezTo>
                  <a:pt x="9263" y="21167"/>
                  <a:pt x="9266" y="21165"/>
                  <a:pt x="9268" y="21166"/>
                </a:cubicBezTo>
                <a:cubicBezTo>
                  <a:pt x="9269" y="21168"/>
                  <a:pt x="9272" y="21165"/>
                  <a:pt x="9274" y="21166"/>
                </a:cubicBezTo>
                <a:cubicBezTo>
                  <a:pt x="9306" y="21187"/>
                  <a:pt x="9348" y="21195"/>
                  <a:pt x="9388" y="21204"/>
                </a:cubicBezTo>
                <a:cubicBezTo>
                  <a:pt x="9463" y="21212"/>
                  <a:pt x="9543" y="21206"/>
                  <a:pt x="9683" y="21166"/>
                </a:cubicBezTo>
                <a:cubicBezTo>
                  <a:pt x="9729" y="21153"/>
                  <a:pt x="9771" y="21134"/>
                  <a:pt x="9816" y="21116"/>
                </a:cubicBezTo>
                <a:cubicBezTo>
                  <a:pt x="9892" y="21073"/>
                  <a:pt x="9967" y="21025"/>
                  <a:pt x="10033" y="20954"/>
                </a:cubicBezTo>
                <a:cubicBezTo>
                  <a:pt x="10123" y="20857"/>
                  <a:pt x="10262" y="20779"/>
                  <a:pt x="10401" y="20717"/>
                </a:cubicBezTo>
                <a:cubicBezTo>
                  <a:pt x="10480" y="20682"/>
                  <a:pt x="10562" y="20650"/>
                  <a:pt x="10630" y="20642"/>
                </a:cubicBezTo>
                <a:cubicBezTo>
                  <a:pt x="10723" y="20632"/>
                  <a:pt x="10819" y="20592"/>
                  <a:pt x="10901" y="20555"/>
                </a:cubicBezTo>
                <a:cubicBezTo>
                  <a:pt x="10927" y="20543"/>
                  <a:pt x="10939" y="20531"/>
                  <a:pt x="10961" y="20517"/>
                </a:cubicBezTo>
                <a:cubicBezTo>
                  <a:pt x="11009" y="20486"/>
                  <a:pt x="11059" y="20453"/>
                  <a:pt x="11082" y="20418"/>
                </a:cubicBezTo>
                <a:cubicBezTo>
                  <a:pt x="11113" y="20369"/>
                  <a:pt x="11149" y="20357"/>
                  <a:pt x="11184" y="20355"/>
                </a:cubicBezTo>
                <a:cubicBezTo>
                  <a:pt x="11187" y="20355"/>
                  <a:pt x="11193" y="20356"/>
                  <a:pt x="11196" y="20355"/>
                </a:cubicBezTo>
                <a:cubicBezTo>
                  <a:pt x="11206" y="20356"/>
                  <a:pt x="11216" y="20363"/>
                  <a:pt x="11226" y="20368"/>
                </a:cubicBezTo>
                <a:cubicBezTo>
                  <a:pt x="11256" y="20373"/>
                  <a:pt x="11287" y="20374"/>
                  <a:pt x="11311" y="20405"/>
                </a:cubicBezTo>
                <a:cubicBezTo>
                  <a:pt x="11376" y="20490"/>
                  <a:pt x="11502" y="20536"/>
                  <a:pt x="11594" y="20505"/>
                </a:cubicBezTo>
                <a:cubicBezTo>
                  <a:pt x="11685" y="20474"/>
                  <a:pt x="11823" y="20558"/>
                  <a:pt x="11901" y="20692"/>
                </a:cubicBezTo>
                <a:cubicBezTo>
                  <a:pt x="11982" y="20832"/>
                  <a:pt x="12416" y="20945"/>
                  <a:pt x="13052" y="21016"/>
                </a:cubicBezTo>
                <a:cubicBezTo>
                  <a:pt x="13168" y="21029"/>
                  <a:pt x="13267" y="21032"/>
                  <a:pt x="13390" y="21041"/>
                </a:cubicBezTo>
                <a:cubicBezTo>
                  <a:pt x="13963" y="21088"/>
                  <a:pt x="14325" y="21087"/>
                  <a:pt x="14709" y="21091"/>
                </a:cubicBezTo>
                <a:cubicBezTo>
                  <a:pt x="15182" y="21092"/>
                  <a:pt x="15573" y="21072"/>
                  <a:pt x="15957" y="21029"/>
                </a:cubicBezTo>
                <a:cubicBezTo>
                  <a:pt x="16079" y="20986"/>
                  <a:pt x="16169" y="20924"/>
                  <a:pt x="16210" y="20854"/>
                </a:cubicBezTo>
                <a:cubicBezTo>
                  <a:pt x="16331" y="20646"/>
                  <a:pt x="16390" y="20641"/>
                  <a:pt x="16535" y="20829"/>
                </a:cubicBezTo>
                <a:cubicBezTo>
                  <a:pt x="16603" y="20917"/>
                  <a:pt x="16637" y="20940"/>
                  <a:pt x="16662" y="20942"/>
                </a:cubicBezTo>
                <a:cubicBezTo>
                  <a:pt x="16669" y="20940"/>
                  <a:pt x="16679" y="20943"/>
                  <a:pt x="16686" y="20942"/>
                </a:cubicBezTo>
                <a:cubicBezTo>
                  <a:pt x="16703" y="20919"/>
                  <a:pt x="16703" y="20853"/>
                  <a:pt x="16692" y="20717"/>
                </a:cubicBezTo>
                <a:cubicBezTo>
                  <a:pt x="16668" y="20424"/>
                  <a:pt x="16733" y="20380"/>
                  <a:pt x="17168" y="20380"/>
                </a:cubicBezTo>
                <a:cubicBezTo>
                  <a:pt x="17523" y="20380"/>
                  <a:pt x="17666" y="20450"/>
                  <a:pt x="17650" y="20617"/>
                </a:cubicBezTo>
                <a:cubicBezTo>
                  <a:pt x="17642" y="20697"/>
                  <a:pt x="17661" y="20761"/>
                  <a:pt x="17692" y="20804"/>
                </a:cubicBezTo>
                <a:cubicBezTo>
                  <a:pt x="17823" y="20785"/>
                  <a:pt x="17951" y="20739"/>
                  <a:pt x="18066" y="20655"/>
                </a:cubicBezTo>
                <a:cubicBezTo>
                  <a:pt x="18081" y="20638"/>
                  <a:pt x="18093" y="20635"/>
                  <a:pt x="18108" y="20617"/>
                </a:cubicBezTo>
                <a:cubicBezTo>
                  <a:pt x="18230" y="20478"/>
                  <a:pt x="18343" y="20299"/>
                  <a:pt x="18391" y="20143"/>
                </a:cubicBezTo>
                <a:cubicBezTo>
                  <a:pt x="18432" y="20012"/>
                  <a:pt x="18543" y="19906"/>
                  <a:pt x="18638" y="19906"/>
                </a:cubicBezTo>
                <a:cubicBezTo>
                  <a:pt x="18766" y="19906"/>
                  <a:pt x="18824" y="19839"/>
                  <a:pt x="18837" y="19744"/>
                </a:cubicBezTo>
                <a:cubicBezTo>
                  <a:pt x="18800" y="19595"/>
                  <a:pt x="18743" y="19445"/>
                  <a:pt x="18638" y="19295"/>
                </a:cubicBezTo>
                <a:cubicBezTo>
                  <a:pt x="18595" y="19232"/>
                  <a:pt x="18567" y="19170"/>
                  <a:pt x="18536" y="19108"/>
                </a:cubicBezTo>
                <a:cubicBezTo>
                  <a:pt x="18428" y="18945"/>
                  <a:pt x="18369" y="18797"/>
                  <a:pt x="18421" y="18696"/>
                </a:cubicBezTo>
                <a:cubicBezTo>
                  <a:pt x="18424" y="18584"/>
                  <a:pt x="18461" y="18509"/>
                  <a:pt x="18548" y="18484"/>
                </a:cubicBezTo>
                <a:cubicBezTo>
                  <a:pt x="18612" y="18466"/>
                  <a:pt x="19064" y="18395"/>
                  <a:pt x="19512" y="18334"/>
                </a:cubicBezTo>
                <a:cubicBezTo>
                  <a:pt x="19534" y="18331"/>
                  <a:pt x="19543" y="18325"/>
                  <a:pt x="19566" y="18322"/>
                </a:cubicBezTo>
                <a:cubicBezTo>
                  <a:pt x="19825" y="18287"/>
                  <a:pt x="20026" y="18253"/>
                  <a:pt x="20217" y="18210"/>
                </a:cubicBezTo>
                <a:cubicBezTo>
                  <a:pt x="20252" y="18202"/>
                  <a:pt x="20299" y="18193"/>
                  <a:pt x="20332" y="18185"/>
                </a:cubicBezTo>
                <a:cubicBezTo>
                  <a:pt x="20334" y="18184"/>
                  <a:pt x="20335" y="18185"/>
                  <a:pt x="20338" y="18185"/>
                </a:cubicBezTo>
                <a:cubicBezTo>
                  <a:pt x="20493" y="18145"/>
                  <a:pt x="20607" y="18098"/>
                  <a:pt x="20717" y="18047"/>
                </a:cubicBezTo>
                <a:cubicBezTo>
                  <a:pt x="20757" y="18029"/>
                  <a:pt x="20815" y="18018"/>
                  <a:pt x="20850" y="17997"/>
                </a:cubicBezTo>
                <a:cubicBezTo>
                  <a:pt x="20937" y="17947"/>
                  <a:pt x="20989" y="17873"/>
                  <a:pt x="21043" y="17810"/>
                </a:cubicBezTo>
                <a:cubicBezTo>
                  <a:pt x="21067" y="17782"/>
                  <a:pt x="21103" y="17766"/>
                  <a:pt x="21121" y="17736"/>
                </a:cubicBezTo>
                <a:cubicBezTo>
                  <a:pt x="21122" y="17734"/>
                  <a:pt x="21126" y="17738"/>
                  <a:pt x="21127" y="17736"/>
                </a:cubicBezTo>
                <a:cubicBezTo>
                  <a:pt x="21184" y="17637"/>
                  <a:pt x="21211" y="17528"/>
                  <a:pt x="21211" y="17399"/>
                </a:cubicBezTo>
                <a:cubicBezTo>
                  <a:pt x="21211" y="17045"/>
                  <a:pt x="21022" y="16907"/>
                  <a:pt x="20428" y="16825"/>
                </a:cubicBezTo>
                <a:cubicBezTo>
                  <a:pt x="20174" y="16790"/>
                  <a:pt x="20060" y="16686"/>
                  <a:pt x="20060" y="16488"/>
                </a:cubicBezTo>
                <a:cubicBezTo>
                  <a:pt x="20060" y="16331"/>
                  <a:pt x="20114" y="16222"/>
                  <a:pt x="20181" y="16251"/>
                </a:cubicBezTo>
                <a:cubicBezTo>
                  <a:pt x="20248" y="16280"/>
                  <a:pt x="20281" y="16231"/>
                  <a:pt x="20253" y="16139"/>
                </a:cubicBezTo>
                <a:cubicBezTo>
                  <a:pt x="20226" y="16047"/>
                  <a:pt x="20298" y="15795"/>
                  <a:pt x="20410" y="15577"/>
                </a:cubicBezTo>
                <a:lnTo>
                  <a:pt x="20615" y="15178"/>
                </a:lnTo>
                <a:lnTo>
                  <a:pt x="21055" y="15640"/>
                </a:lnTo>
                <a:cubicBezTo>
                  <a:pt x="21298" y="15895"/>
                  <a:pt x="21515" y="16101"/>
                  <a:pt x="21537" y="16101"/>
                </a:cubicBezTo>
                <a:cubicBezTo>
                  <a:pt x="21559" y="16101"/>
                  <a:pt x="21579" y="14747"/>
                  <a:pt x="21579" y="13095"/>
                </a:cubicBezTo>
                <a:lnTo>
                  <a:pt x="21579" y="11822"/>
                </a:lnTo>
                <a:lnTo>
                  <a:pt x="21579" y="10101"/>
                </a:lnTo>
                <a:lnTo>
                  <a:pt x="21272" y="9864"/>
                </a:lnTo>
                <a:cubicBezTo>
                  <a:pt x="21104" y="9738"/>
                  <a:pt x="20823" y="9639"/>
                  <a:pt x="20645" y="9639"/>
                </a:cubicBezTo>
                <a:cubicBezTo>
                  <a:pt x="20495" y="9639"/>
                  <a:pt x="20410" y="9656"/>
                  <a:pt x="20350" y="9764"/>
                </a:cubicBezTo>
                <a:cubicBezTo>
                  <a:pt x="20290" y="9872"/>
                  <a:pt x="20256" y="10075"/>
                  <a:pt x="20199" y="10450"/>
                </a:cubicBezTo>
                <a:cubicBezTo>
                  <a:pt x="20131" y="10894"/>
                  <a:pt x="20052" y="11343"/>
                  <a:pt x="20024" y="11448"/>
                </a:cubicBezTo>
                <a:cubicBezTo>
                  <a:pt x="19997" y="11553"/>
                  <a:pt x="19974" y="11916"/>
                  <a:pt x="19970" y="12259"/>
                </a:cubicBezTo>
                <a:cubicBezTo>
                  <a:pt x="19966" y="12601"/>
                  <a:pt x="19893" y="13017"/>
                  <a:pt x="19813" y="13182"/>
                </a:cubicBezTo>
                <a:cubicBezTo>
                  <a:pt x="19724" y="13367"/>
                  <a:pt x="19669" y="13366"/>
                  <a:pt x="19596" y="13269"/>
                </a:cubicBezTo>
                <a:cubicBezTo>
                  <a:pt x="19584" y="13259"/>
                  <a:pt x="19568" y="13272"/>
                  <a:pt x="19554" y="13257"/>
                </a:cubicBezTo>
                <a:cubicBezTo>
                  <a:pt x="19534" y="13235"/>
                  <a:pt x="19529" y="13175"/>
                  <a:pt x="19512" y="13145"/>
                </a:cubicBezTo>
                <a:cubicBezTo>
                  <a:pt x="19496" y="13114"/>
                  <a:pt x="19495" y="13121"/>
                  <a:pt x="19476" y="13082"/>
                </a:cubicBezTo>
                <a:cubicBezTo>
                  <a:pt x="19313" y="12746"/>
                  <a:pt x="19271" y="12717"/>
                  <a:pt x="19235" y="12958"/>
                </a:cubicBezTo>
                <a:cubicBezTo>
                  <a:pt x="19211" y="13117"/>
                  <a:pt x="19170" y="13391"/>
                  <a:pt x="19144" y="13556"/>
                </a:cubicBezTo>
                <a:cubicBezTo>
                  <a:pt x="19119" y="13722"/>
                  <a:pt x="19061" y="13828"/>
                  <a:pt x="19018" y="13793"/>
                </a:cubicBezTo>
                <a:cubicBezTo>
                  <a:pt x="18935" y="13726"/>
                  <a:pt x="18698" y="13132"/>
                  <a:pt x="18488" y="12546"/>
                </a:cubicBezTo>
                <a:lnTo>
                  <a:pt x="18397" y="12346"/>
                </a:lnTo>
                <a:cubicBezTo>
                  <a:pt x="18231" y="11957"/>
                  <a:pt x="18115" y="11524"/>
                  <a:pt x="18138" y="11386"/>
                </a:cubicBezTo>
                <a:cubicBezTo>
                  <a:pt x="18143" y="11354"/>
                  <a:pt x="18132" y="11347"/>
                  <a:pt x="18132" y="11323"/>
                </a:cubicBezTo>
                <a:cubicBezTo>
                  <a:pt x="18138" y="11270"/>
                  <a:pt x="18113" y="11230"/>
                  <a:pt x="18066" y="11211"/>
                </a:cubicBezTo>
                <a:cubicBezTo>
                  <a:pt x="18049" y="11211"/>
                  <a:pt x="18040" y="11201"/>
                  <a:pt x="18018" y="11211"/>
                </a:cubicBezTo>
                <a:cubicBezTo>
                  <a:pt x="17948" y="11244"/>
                  <a:pt x="17822" y="11186"/>
                  <a:pt x="17704" y="11099"/>
                </a:cubicBezTo>
                <a:cubicBezTo>
                  <a:pt x="17670" y="11081"/>
                  <a:pt x="17627" y="11083"/>
                  <a:pt x="17602" y="11061"/>
                </a:cubicBezTo>
                <a:cubicBezTo>
                  <a:pt x="17472" y="10948"/>
                  <a:pt x="17497" y="11119"/>
                  <a:pt x="17716" y="11835"/>
                </a:cubicBezTo>
                <a:cubicBezTo>
                  <a:pt x="17776" y="12029"/>
                  <a:pt x="17821" y="12225"/>
                  <a:pt x="17867" y="12409"/>
                </a:cubicBezTo>
                <a:cubicBezTo>
                  <a:pt x="17881" y="12462"/>
                  <a:pt x="17897" y="12508"/>
                  <a:pt x="17909" y="12558"/>
                </a:cubicBezTo>
                <a:cubicBezTo>
                  <a:pt x="17962" y="12788"/>
                  <a:pt x="17993" y="12982"/>
                  <a:pt x="17993" y="13070"/>
                </a:cubicBezTo>
                <a:cubicBezTo>
                  <a:pt x="17993" y="13229"/>
                  <a:pt x="17982" y="13334"/>
                  <a:pt x="17963" y="13407"/>
                </a:cubicBezTo>
                <a:cubicBezTo>
                  <a:pt x="17958" y="13425"/>
                  <a:pt x="17951" y="13431"/>
                  <a:pt x="17945" y="13444"/>
                </a:cubicBezTo>
                <a:cubicBezTo>
                  <a:pt x="17931" y="13474"/>
                  <a:pt x="17918" y="13509"/>
                  <a:pt x="17897" y="13506"/>
                </a:cubicBezTo>
                <a:cubicBezTo>
                  <a:pt x="17844" y="13520"/>
                  <a:pt x="17773" y="13407"/>
                  <a:pt x="17698" y="13207"/>
                </a:cubicBezTo>
                <a:cubicBezTo>
                  <a:pt x="17672" y="13151"/>
                  <a:pt x="17649" y="13118"/>
                  <a:pt x="17620" y="13045"/>
                </a:cubicBezTo>
                <a:cubicBezTo>
                  <a:pt x="17407" y="12506"/>
                  <a:pt x="17325" y="12425"/>
                  <a:pt x="16903" y="12409"/>
                </a:cubicBezTo>
                <a:cubicBezTo>
                  <a:pt x="16739" y="12402"/>
                  <a:pt x="16653" y="12374"/>
                  <a:pt x="16571" y="12334"/>
                </a:cubicBezTo>
                <a:cubicBezTo>
                  <a:pt x="16551" y="12324"/>
                  <a:pt x="16504" y="12322"/>
                  <a:pt x="16487" y="12309"/>
                </a:cubicBezTo>
                <a:cubicBezTo>
                  <a:pt x="16402" y="12239"/>
                  <a:pt x="16353" y="12127"/>
                  <a:pt x="16300" y="11922"/>
                </a:cubicBezTo>
                <a:cubicBezTo>
                  <a:pt x="15965" y="10614"/>
                  <a:pt x="15946" y="10440"/>
                  <a:pt x="16059" y="9876"/>
                </a:cubicBezTo>
                <a:cubicBezTo>
                  <a:pt x="16120" y="9574"/>
                  <a:pt x="16164" y="9236"/>
                  <a:pt x="16156" y="9140"/>
                </a:cubicBezTo>
                <a:cubicBezTo>
                  <a:pt x="16147" y="9045"/>
                  <a:pt x="16149" y="8907"/>
                  <a:pt x="16162" y="8828"/>
                </a:cubicBezTo>
                <a:cubicBezTo>
                  <a:pt x="16174" y="8750"/>
                  <a:pt x="16191" y="8620"/>
                  <a:pt x="16198" y="8541"/>
                </a:cubicBezTo>
                <a:cubicBezTo>
                  <a:pt x="16238" y="8097"/>
                  <a:pt x="16593" y="7544"/>
                  <a:pt x="16842" y="7543"/>
                </a:cubicBezTo>
                <a:cubicBezTo>
                  <a:pt x="17197" y="7542"/>
                  <a:pt x="17714" y="6887"/>
                  <a:pt x="18036" y="6121"/>
                </a:cubicBezTo>
                <a:cubicBezTo>
                  <a:pt x="18143" y="5867"/>
                  <a:pt x="18226" y="5605"/>
                  <a:pt x="18277" y="5348"/>
                </a:cubicBezTo>
                <a:cubicBezTo>
                  <a:pt x="18452" y="4448"/>
                  <a:pt x="18491" y="3260"/>
                  <a:pt x="18427" y="2229"/>
                </a:cubicBezTo>
                <a:cubicBezTo>
                  <a:pt x="18401" y="1869"/>
                  <a:pt x="18375" y="1512"/>
                  <a:pt x="18319" y="1206"/>
                </a:cubicBezTo>
                <a:cubicBezTo>
                  <a:pt x="18248" y="817"/>
                  <a:pt x="18152" y="487"/>
                  <a:pt x="18036" y="245"/>
                </a:cubicBezTo>
                <a:cubicBezTo>
                  <a:pt x="17984" y="138"/>
                  <a:pt x="17949" y="85"/>
                  <a:pt x="17909" y="33"/>
                </a:cubicBezTo>
                <a:cubicBezTo>
                  <a:pt x="17863" y="1"/>
                  <a:pt x="17821" y="-9"/>
                  <a:pt x="17789" y="8"/>
                </a:cubicBezTo>
                <a:close/>
                <a:moveTo>
                  <a:pt x="20747" y="5547"/>
                </a:moveTo>
                <a:lnTo>
                  <a:pt x="20615" y="6121"/>
                </a:lnTo>
                <a:cubicBezTo>
                  <a:pt x="20542" y="6435"/>
                  <a:pt x="20478" y="6818"/>
                  <a:pt x="20476" y="6969"/>
                </a:cubicBezTo>
                <a:cubicBezTo>
                  <a:pt x="20474" y="7098"/>
                  <a:pt x="20485" y="7149"/>
                  <a:pt x="20500" y="7157"/>
                </a:cubicBezTo>
                <a:cubicBezTo>
                  <a:pt x="20547" y="7178"/>
                  <a:pt x="20651" y="6732"/>
                  <a:pt x="20693" y="6221"/>
                </a:cubicBezTo>
                <a:lnTo>
                  <a:pt x="20747" y="5547"/>
                </a:lnTo>
                <a:close/>
                <a:moveTo>
                  <a:pt x="20543" y="7805"/>
                </a:moveTo>
                <a:cubicBezTo>
                  <a:pt x="20526" y="7792"/>
                  <a:pt x="20501" y="7798"/>
                  <a:pt x="20476" y="7830"/>
                </a:cubicBezTo>
                <a:cubicBezTo>
                  <a:pt x="20426" y="7895"/>
                  <a:pt x="20386" y="8038"/>
                  <a:pt x="20386" y="8142"/>
                </a:cubicBezTo>
                <a:cubicBezTo>
                  <a:pt x="20386" y="8247"/>
                  <a:pt x="20426" y="8282"/>
                  <a:pt x="20476" y="8217"/>
                </a:cubicBezTo>
                <a:cubicBezTo>
                  <a:pt x="20527" y="8152"/>
                  <a:pt x="20567" y="8010"/>
                  <a:pt x="20567" y="7905"/>
                </a:cubicBezTo>
                <a:cubicBezTo>
                  <a:pt x="20567" y="7853"/>
                  <a:pt x="20559" y="7818"/>
                  <a:pt x="20543" y="7805"/>
                </a:cubicBezTo>
                <a:close/>
                <a:moveTo>
                  <a:pt x="12299" y="13257"/>
                </a:moveTo>
                <a:lnTo>
                  <a:pt x="12546" y="14055"/>
                </a:lnTo>
                <a:cubicBezTo>
                  <a:pt x="12681" y="14499"/>
                  <a:pt x="12894" y="15323"/>
                  <a:pt x="13016" y="15877"/>
                </a:cubicBezTo>
                <a:cubicBezTo>
                  <a:pt x="13194" y="16682"/>
                  <a:pt x="13214" y="16939"/>
                  <a:pt x="13124" y="17162"/>
                </a:cubicBezTo>
                <a:cubicBezTo>
                  <a:pt x="13063" y="17315"/>
                  <a:pt x="13048" y="17436"/>
                  <a:pt x="13088" y="17436"/>
                </a:cubicBezTo>
                <a:cubicBezTo>
                  <a:pt x="13128" y="17436"/>
                  <a:pt x="13067" y="17652"/>
                  <a:pt x="12950" y="17910"/>
                </a:cubicBezTo>
                <a:cubicBezTo>
                  <a:pt x="12733" y="18388"/>
                  <a:pt x="12523" y="18381"/>
                  <a:pt x="12612" y="17898"/>
                </a:cubicBezTo>
                <a:cubicBezTo>
                  <a:pt x="12670" y="17588"/>
                  <a:pt x="12475" y="17533"/>
                  <a:pt x="12335" y="17823"/>
                </a:cubicBezTo>
                <a:cubicBezTo>
                  <a:pt x="12269" y="17960"/>
                  <a:pt x="12200" y="17926"/>
                  <a:pt x="12118" y="17723"/>
                </a:cubicBezTo>
                <a:cubicBezTo>
                  <a:pt x="12053" y="17562"/>
                  <a:pt x="12032" y="17436"/>
                  <a:pt x="12070" y="17436"/>
                </a:cubicBezTo>
                <a:cubicBezTo>
                  <a:pt x="12107" y="17436"/>
                  <a:pt x="12098" y="17330"/>
                  <a:pt x="12046" y="17199"/>
                </a:cubicBezTo>
                <a:cubicBezTo>
                  <a:pt x="11993" y="17068"/>
                  <a:pt x="11945" y="16895"/>
                  <a:pt x="11943" y="16812"/>
                </a:cubicBezTo>
                <a:cubicBezTo>
                  <a:pt x="11942" y="16729"/>
                  <a:pt x="11848" y="16412"/>
                  <a:pt x="11726" y="16114"/>
                </a:cubicBezTo>
                <a:lnTo>
                  <a:pt x="11503" y="15577"/>
                </a:lnTo>
                <a:lnTo>
                  <a:pt x="11347" y="16126"/>
                </a:lnTo>
                <a:cubicBezTo>
                  <a:pt x="11162" y="16772"/>
                  <a:pt x="11053" y="16714"/>
                  <a:pt x="10967" y="15902"/>
                </a:cubicBezTo>
                <a:cubicBezTo>
                  <a:pt x="10906" y="15322"/>
                  <a:pt x="10906" y="15309"/>
                  <a:pt x="10768" y="15715"/>
                </a:cubicBezTo>
                <a:cubicBezTo>
                  <a:pt x="10692" y="15939"/>
                  <a:pt x="10572" y="16094"/>
                  <a:pt x="10503" y="16039"/>
                </a:cubicBezTo>
                <a:cubicBezTo>
                  <a:pt x="10434" y="15984"/>
                  <a:pt x="10353" y="16012"/>
                  <a:pt x="10322" y="16114"/>
                </a:cubicBezTo>
                <a:cubicBezTo>
                  <a:pt x="10292" y="16215"/>
                  <a:pt x="10233" y="16257"/>
                  <a:pt x="10190" y="16201"/>
                </a:cubicBezTo>
                <a:cubicBezTo>
                  <a:pt x="10146" y="16145"/>
                  <a:pt x="10085" y="16188"/>
                  <a:pt x="10051" y="16301"/>
                </a:cubicBezTo>
                <a:cubicBezTo>
                  <a:pt x="10010" y="16439"/>
                  <a:pt x="9933" y="16409"/>
                  <a:pt x="9822" y="16201"/>
                </a:cubicBezTo>
                <a:cubicBezTo>
                  <a:pt x="9707" y="15986"/>
                  <a:pt x="9637" y="15955"/>
                  <a:pt x="9593" y="16101"/>
                </a:cubicBezTo>
                <a:cubicBezTo>
                  <a:pt x="9548" y="16253"/>
                  <a:pt x="9491" y="16240"/>
                  <a:pt x="9388" y="16064"/>
                </a:cubicBezTo>
                <a:cubicBezTo>
                  <a:pt x="9264" y="15851"/>
                  <a:pt x="9254" y="15875"/>
                  <a:pt x="9310" y="16238"/>
                </a:cubicBezTo>
                <a:cubicBezTo>
                  <a:pt x="9364" y="16592"/>
                  <a:pt x="9320" y="16706"/>
                  <a:pt x="9039" y="16950"/>
                </a:cubicBezTo>
                <a:cubicBezTo>
                  <a:pt x="8778" y="17175"/>
                  <a:pt x="8719" y="17318"/>
                  <a:pt x="8762" y="17598"/>
                </a:cubicBezTo>
                <a:cubicBezTo>
                  <a:pt x="8806" y="17887"/>
                  <a:pt x="8723" y="18055"/>
                  <a:pt x="8334" y="18447"/>
                </a:cubicBezTo>
                <a:cubicBezTo>
                  <a:pt x="8067" y="18715"/>
                  <a:pt x="7692" y="18983"/>
                  <a:pt x="7508" y="19045"/>
                </a:cubicBezTo>
                <a:cubicBezTo>
                  <a:pt x="7324" y="19108"/>
                  <a:pt x="7124" y="19278"/>
                  <a:pt x="7062" y="19432"/>
                </a:cubicBezTo>
                <a:cubicBezTo>
                  <a:pt x="6890" y="19861"/>
                  <a:pt x="6620" y="19698"/>
                  <a:pt x="6773" y="19257"/>
                </a:cubicBezTo>
                <a:cubicBezTo>
                  <a:pt x="6865" y="18990"/>
                  <a:pt x="7043" y="17863"/>
                  <a:pt x="7098" y="17212"/>
                </a:cubicBezTo>
                <a:cubicBezTo>
                  <a:pt x="7122" y="16933"/>
                  <a:pt x="7184" y="16543"/>
                  <a:pt x="7237" y="16338"/>
                </a:cubicBezTo>
                <a:cubicBezTo>
                  <a:pt x="7290" y="16134"/>
                  <a:pt x="7308" y="15912"/>
                  <a:pt x="7279" y="15852"/>
                </a:cubicBezTo>
                <a:cubicBezTo>
                  <a:pt x="7250" y="15791"/>
                  <a:pt x="7318" y="15509"/>
                  <a:pt x="7430" y="15216"/>
                </a:cubicBezTo>
                <a:cubicBezTo>
                  <a:pt x="7541" y="14922"/>
                  <a:pt x="7639" y="14715"/>
                  <a:pt x="7647" y="14754"/>
                </a:cubicBezTo>
                <a:cubicBezTo>
                  <a:pt x="7655" y="14792"/>
                  <a:pt x="7821" y="14684"/>
                  <a:pt x="8014" y="14517"/>
                </a:cubicBezTo>
                <a:cubicBezTo>
                  <a:pt x="8207" y="14350"/>
                  <a:pt x="8390" y="14220"/>
                  <a:pt x="8424" y="14230"/>
                </a:cubicBezTo>
                <a:cubicBezTo>
                  <a:pt x="8458" y="14240"/>
                  <a:pt x="8513" y="14234"/>
                  <a:pt x="8539" y="14218"/>
                </a:cubicBezTo>
                <a:cubicBezTo>
                  <a:pt x="8564" y="14201"/>
                  <a:pt x="8998" y="14154"/>
                  <a:pt x="9503" y="14105"/>
                </a:cubicBezTo>
                <a:cubicBezTo>
                  <a:pt x="10618" y="13997"/>
                  <a:pt x="10842" y="13929"/>
                  <a:pt x="11100" y="13644"/>
                </a:cubicBezTo>
                <a:cubicBezTo>
                  <a:pt x="11210" y="13522"/>
                  <a:pt x="11524" y="13378"/>
                  <a:pt x="11799" y="13332"/>
                </a:cubicBezTo>
                <a:lnTo>
                  <a:pt x="12299" y="13257"/>
                </a:lnTo>
                <a:close/>
                <a:moveTo>
                  <a:pt x="14824" y="14554"/>
                </a:moveTo>
                <a:cubicBezTo>
                  <a:pt x="15023" y="14591"/>
                  <a:pt x="15292" y="14706"/>
                  <a:pt x="15420" y="14816"/>
                </a:cubicBezTo>
                <a:cubicBezTo>
                  <a:pt x="15549" y="14927"/>
                  <a:pt x="15710" y="15031"/>
                  <a:pt x="15782" y="15041"/>
                </a:cubicBezTo>
                <a:cubicBezTo>
                  <a:pt x="16035" y="15076"/>
                  <a:pt x="15980" y="15502"/>
                  <a:pt x="15643" y="16076"/>
                </a:cubicBezTo>
                <a:cubicBezTo>
                  <a:pt x="15456" y="16397"/>
                  <a:pt x="15261" y="16608"/>
                  <a:pt x="15215" y="16550"/>
                </a:cubicBezTo>
                <a:cubicBezTo>
                  <a:pt x="15170" y="16492"/>
                  <a:pt x="15088" y="16580"/>
                  <a:pt x="15029" y="16737"/>
                </a:cubicBezTo>
                <a:cubicBezTo>
                  <a:pt x="14745" y="17485"/>
                  <a:pt x="14336" y="16266"/>
                  <a:pt x="14426" y="14941"/>
                </a:cubicBezTo>
                <a:cubicBezTo>
                  <a:pt x="14454" y="14538"/>
                  <a:pt x="14500" y="14495"/>
                  <a:pt x="14824" y="14554"/>
                </a:cubicBezTo>
                <a:close/>
                <a:moveTo>
                  <a:pt x="5453" y="15216"/>
                </a:moveTo>
                <a:cubicBezTo>
                  <a:pt x="5592" y="15309"/>
                  <a:pt x="5749" y="16036"/>
                  <a:pt x="5911" y="17324"/>
                </a:cubicBezTo>
                <a:cubicBezTo>
                  <a:pt x="6034" y="18303"/>
                  <a:pt x="6033" y="18481"/>
                  <a:pt x="5911" y="18971"/>
                </a:cubicBezTo>
                <a:cubicBezTo>
                  <a:pt x="5771" y="19533"/>
                  <a:pt x="5397" y="19749"/>
                  <a:pt x="5272" y="19332"/>
                </a:cubicBezTo>
                <a:cubicBezTo>
                  <a:pt x="5240" y="19223"/>
                  <a:pt x="5131" y="19192"/>
                  <a:pt x="5031" y="19257"/>
                </a:cubicBezTo>
                <a:cubicBezTo>
                  <a:pt x="4545" y="19577"/>
                  <a:pt x="4232" y="19471"/>
                  <a:pt x="3983" y="18933"/>
                </a:cubicBezTo>
                <a:cubicBezTo>
                  <a:pt x="3847" y="18639"/>
                  <a:pt x="3614" y="18350"/>
                  <a:pt x="3471" y="18284"/>
                </a:cubicBezTo>
                <a:cubicBezTo>
                  <a:pt x="3327" y="18219"/>
                  <a:pt x="3185" y="18089"/>
                  <a:pt x="3157" y="17997"/>
                </a:cubicBezTo>
                <a:cubicBezTo>
                  <a:pt x="3130" y="17906"/>
                  <a:pt x="3459" y="17477"/>
                  <a:pt x="3886" y="17049"/>
                </a:cubicBezTo>
                <a:cubicBezTo>
                  <a:pt x="4314" y="16621"/>
                  <a:pt x="4818" y="16026"/>
                  <a:pt x="5007" y="15715"/>
                </a:cubicBezTo>
                <a:cubicBezTo>
                  <a:pt x="5197" y="15403"/>
                  <a:pt x="5399" y="15179"/>
                  <a:pt x="5453" y="1521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" name="pasted-image.png"/>
          <p:cNvPicPr>
            <a:picLocks noChangeAspect="1"/>
          </p:cNvPicPr>
          <p:nvPr/>
        </p:nvPicPr>
        <p:blipFill>
          <a:blip r:embed="rId9" cstate="print">
            <a:extLst/>
          </a:blip>
          <a:srcRect l="9293" t="36" r="923" b="101"/>
          <a:stretch>
            <a:fillRect/>
          </a:stretch>
        </p:blipFill>
        <p:spPr>
          <a:xfrm>
            <a:off x="2143108" y="4740206"/>
            <a:ext cx="1171064" cy="82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992" y="0"/>
                </a:moveTo>
                <a:lnTo>
                  <a:pt x="2645" y="377"/>
                </a:lnTo>
                <a:cubicBezTo>
                  <a:pt x="2452" y="584"/>
                  <a:pt x="2197" y="754"/>
                  <a:pt x="2082" y="754"/>
                </a:cubicBezTo>
                <a:cubicBezTo>
                  <a:pt x="1554" y="754"/>
                  <a:pt x="1796" y="1792"/>
                  <a:pt x="2410" y="2174"/>
                </a:cubicBezTo>
                <a:cubicBezTo>
                  <a:pt x="2635" y="2314"/>
                  <a:pt x="2912" y="2536"/>
                  <a:pt x="3029" y="2665"/>
                </a:cubicBezTo>
                <a:cubicBezTo>
                  <a:pt x="3147" y="2794"/>
                  <a:pt x="3308" y="2902"/>
                  <a:pt x="3389" y="2902"/>
                </a:cubicBezTo>
                <a:cubicBezTo>
                  <a:pt x="3542" y="2902"/>
                  <a:pt x="4453" y="4361"/>
                  <a:pt x="4801" y="5163"/>
                </a:cubicBezTo>
                <a:cubicBezTo>
                  <a:pt x="4911" y="5416"/>
                  <a:pt x="5067" y="5902"/>
                  <a:pt x="5148" y="6250"/>
                </a:cubicBezTo>
                <a:cubicBezTo>
                  <a:pt x="5229" y="6598"/>
                  <a:pt x="5360" y="6981"/>
                  <a:pt x="5433" y="7101"/>
                </a:cubicBezTo>
                <a:cubicBezTo>
                  <a:pt x="5563" y="7311"/>
                  <a:pt x="5520" y="7779"/>
                  <a:pt x="5384" y="7662"/>
                </a:cubicBezTo>
                <a:cubicBezTo>
                  <a:pt x="5346" y="7630"/>
                  <a:pt x="4777" y="7742"/>
                  <a:pt x="4114" y="7907"/>
                </a:cubicBezTo>
                <a:cubicBezTo>
                  <a:pt x="3450" y="8073"/>
                  <a:pt x="2724" y="8211"/>
                  <a:pt x="2503" y="8214"/>
                </a:cubicBezTo>
                <a:cubicBezTo>
                  <a:pt x="2282" y="8217"/>
                  <a:pt x="1938" y="8330"/>
                  <a:pt x="1741" y="8459"/>
                </a:cubicBezTo>
                <a:cubicBezTo>
                  <a:pt x="1263" y="8774"/>
                  <a:pt x="626" y="9569"/>
                  <a:pt x="626" y="9853"/>
                </a:cubicBezTo>
                <a:cubicBezTo>
                  <a:pt x="626" y="9979"/>
                  <a:pt x="488" y="10376"/>
                  <a:pt x="316" y="10730"/>
                </a:cubicBezTo>
                <a:cubicBezTo>
                  <a:pt x="144" y="11084"/>
                  <a:pt x="0" y="11400"/>
                  <a:pt x="0" y="11431"/>
                </a:cubicBezTo>
                <a:cubicBezTo>
                  <a:pt x="0" y="11462"/>
                  <a:pt x="198" y="11572"/>
                  <a:pt x="440" y="11685"/>
                </a:cubicBezTo>
                <a:cubicBezTo>
                  <a:pt x="828" y="11868"/>
                  <a:pt x="911" y="11872"/>
                  <a:pt x="1183" y="11712"/>
                </a:cubicBezTo>
                <a:cubicBezTo>
                  <a:pt x="1352" y="11612"/>
                  <a:pt x="1667" y="11489"/>
                  <a:pt x="1883" y="11440"/>
                </a:cubicBezTo>
                <a:cubicBezTo>
                  <a:pt x="2100" y="11391"/>
                  <a:pt x="2373" y="11265"/>
                  <a:pt x="2490" y="11159"/>
                </a:cubicBezTo>
                <a:cubicBezTo>
                  <a:pt x="2655" y="11011"/>
                  <a:pt x="2910" y="10982"/>
                  <a:pt x="3618" y="11019"/>
                </a:cubicBezTo>
                <a:cubicBezTo>
                  <a:pt x="4493" y="11065"/>
                  <a:pt x="4903" y="11235"/>
                  <a:pt x="4783" y="11510"/>
                </a:cubicBezTo>
                <a:cubicBezTo>
                  <a:pt x="4757" y="11568"/>
                  <a:pt x="4818" y="11679"/>
                  <a:pt x="4919" y="11756"/>
                </a:cubicBezTo>
                <a:cubicBezTo>
                  <a:pt x="5020" y="11832"/>
                  <a:pt x="5076" y="11940"/>
                  <a:pt x="5049" y="12001"/>
                </a:cubicBezTo>
                <a:cubicBezTo>
                  <a:pt x="5022" y="12062"/>
                  <a:pt x="5039" y="12149"/>
                  <a:pt x="5080" y="12185"/>
                </a:cubicBezTo>
                <a:cubicBezTo>
                  <a:pt x="5223" y="12310"/>
                  <a:pt x="5114" y="13284"/>
                  <a:pt x="4882" y="13956"/>
                </a:cubicBezTo>
                <a:cubicBezTo>
                  <a:pt x="4671" y="14565"/>
                  <a:pt x="4205" y="15265"/>
                  <a:pt x="3531" y="15990"/>
                </a:cubicBezTo>
                <a:cubicBezTo>
                  <a:pt x="3364" y="16169"/>
                  <a:pt x="3314" y="16309"/>
                  <a:pt x="3358" y="16472"/>
                </a:cubicBezTo>
                <a:cubicBezTo>
                  <a:pt x="3392" y="16597"/>
                  <a:pt x="3472" y="16674"/>
                  <a:pt x="3537" y="16638"/>
                </a:cubicBezTo>
                <a:cubicBezTo>
                  <a:pt x="3603" y="16603"/>
                  <a:pt x="3681" y="16632"/>
                  <a:pt x="3711" y="16700"/>
                </a:cubicBezTo>
                <a:cubicBezTo>
                  <a:pt x="3743" y="16773"/>
                  <a:pt x="4006" y="16792"/>
                  <a:pt x="4361" y="16744"/>
                </a:cubicBezTo>
                <a:cubicBezTo>
                  <a:pt x="5309" y="16615"/>
                  <a:pt x="5856" y="16616"/>
                  <a:pt x="5885" y="16752"/>
                </a:cubicBezTo>
                <a:cubicBezTo>
                  <a:pt x="5900" y="16822"/>
                  <a:pt x="5789" y="16912"/>
                  <a:pt x="5644" y="16954"/>
                </a:cubicBezTo>
                <a:cubicBezTo>
                  <a:pt x="5499" y="16996"/>
                  <a:pt x="5308" y="17068"/>
                  <a:pt x="5216" y="17120"/>
                </a:cubicBezTo>
                <a:cubicBezTo>
                  <a:pt x="5064" y="17207"/>
                  <a:pt x="5072" y="17234"/>
                  <a:pt x="5266" y="17340"/>
                </a:cubicBezTo>
                <a:cubicBezTo>
                  <a:pt x="5441" y="17435"/>
                  <a:pt x="5457" y="17482"/>
                  <a:pt x="5365" y="17638"/>
                </a:cubicBezTo>
                <a:cubicBezTo>
                  <a:pt x="5304" y="17741"/>
                  <a:pt x="5197" y="17831"/>
                  <a:pt x="5130" y="17831"/>
                </a:cubicBezTo>
                <a:cubicBezTo>
                  <a:pt x="5062" y="17831"/>
                  <a:pt x="5018" y="17890"/>
                  <a:pt x="5031" y="17971"/>
                </a:cubicBezTo>
                <a:cubicBezTo>
                  <a:pt x="5043" y="18052"/>
                  <a:pt x="4956" y="18157"/>
                  <a:pt x="4838" y="18199"/>
                </a:cubicBezTo>
                <a:cubicBezTo>
                  <a:pt x="4645" y="18268"/>
                  <a:pt x="4637" y="18287"/>
                  <a:pt x="4770" y="18444"/>
                </a:cubicBezTo>
                <a:cubicBezTo>
                  <a:pt x="4889" y="18584"/>
                  <a:pt x="5020" y="18592"/>
                  <a:pt x="5433" y="18479"/>
                </a:cubicBezTo>
                <a:cubicBezTo>
                  <a:pt x="5715" y="18402"/>
                  <a:pt x="6223" y="18314"/>
                  <a:pt x="6561" y="18278"/>
                </a:cubicBezTo>
                <a:cubicBezTo>
                  <a:pt x="6898" y="18242"/>
                  <a:pt x="7317" y="18153"/>
                  <a:pt x="7496" y="18085"/>
                </a:cubicBezTo>
                <a:cubicBezTo>
                  <a:pt x="7676" y="18016"/>
                  <a:pt x="8345" y="17918"/>
                  <a:pt x="8983" y="17874"/>
                </a:cubicBezTo>
                <a:cubicBezTo>
                  <a:pt x="11985" y="17668"/>
                  <a:pt x="12254" y="17712"/>
                  <a:pt x="13406" y="18488"/>
                </a:cubicBezTo>
                <a:cubicBezTo>
                  <a:pt x="13874" y="18802"/>
                  <a:pt x="14351" y="19104"/>
                  <a:pt x="14466" y="19154"/>
                </a:cubicBezTo>
                <a:cubicBezTo>
                  <a:pt x="14656" y="19238"/>
                  <a:pt x="14669" y="19220"/>
                  <a:pt x="14577" y="18979"/>
                </a:cubicBezTo>
                <a:cubicBezTo>
                  <a:pt x="14522" y="18833"/>
                  <a:pt x="14508" y="18716"/>
                  <a:pt x="14546" y="18716"/>
                </a:cubicBezTo>
                <a:cubicBezTo>
                  <a:pt x="14624" y="18715"/>
                  <a:pt x="14131" y="18327"/>
                  <a:pt x="13989" y="18278"/>
                </a:cubicBezTo>
                <a:cubicBezTo>
                  <a:pt x="13727" y="18187"/>
                  <a:pt x="13406" y="17946"/>
                  <a:pt x="13406" y="17839"/>
                </a:cubicBezTo>
                <a:cubicBezTo>
                  <a:pt x="13406" y="17631"/>
                  <a:pt x="13572" y="17558"/>
                  <a:pt x="13747" y="17690"/>
                </a:cubicBezTo>
                <a:cubicBezTo>
                  <a:pt x="13844" y="17763"/>
                  <a:pt x="13955" y="17772"/>
                  <a:pt x="14001" y="17708"/>
                </a:cubicBezTo>
                <a:cubicBezTo>
                  <a:pt x="14080" y="17598"/>
                  <a:pt x="15121" y="17393"/>
                  <a:pt x="16628" y="17199"/>
                </a:cubicBezTo>
                <a:cubicBezTo>
                  <a:pt x="17542" y="17082"/>
                  <a:pt x="17678" y="17198"/>
                  <a:pt x="17471" y="17901"/>
                </a:cubicBezTo>
                <a:cubicBezTo>
                  <a:pt x="17400" y="18139"/>
                  <a:pt x="17365" y="18330"/>
                  <a:pt x="17396" y="18330"/>
                </a:cubicBezTo>
                <a:cubicBezTo>
                  <a:pt x="17427" y="18330"/>
                  <a:pt x="17401" y="18420"/>
                  <a:pt x="17340" y="18523"/>
                </a:cubicBezTo>
                <a:cubicBezTo>
                  <a:pt x="17280" y="18627"/>
                  <a:pt x="17257" y="18797"/>
                  <a:pt x="17285" y="18900"/>
                </a:cubicBezTo>
                <a:cubicBezTo>
                  <a:pt x="17313" y="19003"/>
                  <a:pt x="17298" y="19116"/>
                  <a:pt x="17254" y="19154"/>
                </a:cubicBezTo>
                <a:cubicBezTo>
                  <a:pt x="17210" y="19193"/>
                  <a:pt x="17176" y="19323"/>
                  <a:pt x="17173" y="19444"/>
                </a:cubicBezTo>
                <a:cubicBezTo>
                  <a:pt x="17155" y="20368"/>
                  <a:pt x="17098" y="21216"/>
                  <a:pt x="17049" y="21328"/>
                </a:cubicBezTo>
                <a:cubicBezTo>
                  <a:pt x="17017" y="21402"/>
                  <a:pt x="17012" y="21494"/>
                  <a:pt x="17043" y="21539"/>
                </a:cubicBezTo>
                <a:cubicBezTo>
                  <a:pt x="17060" y="21563"/>
                  <a:pt x="17423" y="21585"/>
                  <a:pt x="17929" y="21600"/>
                </a:cubicBezTo>
                <a:lnTo>
                  <a:pt x="18127" y="21021"/>
                </a:lnTo>
                <a:cubicBezTo>
                  <a:pt x="18239" y="20694"/>
                  <a:pt x="18326" y="20355"/>
                  <a:pt x="18325" y="20276"/>
                </a:cubicBezTo>
                <a:cubicBezTo>
                  <a:pt x="18325" y="20198"/>
                  <a:pt x="18385" y="20070"/>
                  <a:pt x="18456" y="19987"/>
                </a:cubicBezTo>
                <a:cubicBezTo>
                  <a:pt x="18526" y="19904"/>
                  <a:pt x="18608" y="19656"/>
                  <a:pt x="18641" y="19435"/>
                </a:cubicBezTo>
                <a:cubicBezTo>
                  <a:pt x="18697" y="19062"/>
                  <a:pt x="18946" y="18105"/>
                  <a:pt x="19143" y="17506"/>
                </a:cubicBezTo>
                <a:cubicBezTo>
                  <a:pt x="19231" y="17239"/>
                  <a:pt x="19252" y="16924"/>
                  <a:pt x="19205" y="16498"/>
                </a:cubicBezTo>
                <a:cubicBezTo>
                  <a:pt x="19187" y="16333"/>
                  <a:pt x="19215" y="16262"/>
                  <a:pt x="19298" y="16288"/>
                </a:cubicBezTo>
                <a:cubicBezTo>
                  <a:pt x="19397" y="16318"/>
                  <a:pt x="19403" y="16283"/>
                  <a:pt x="19323" y="16147"/>
                </a:cubicBezTo>
                <a:cubicBezTo>
                  <a:pt x="19252" y="16026"/>
                  <a:pt x="19252" y="15849"/>
                  <a:pt x="19311" y="15560"/>
                </a:cubicBezTo>
                <a:cubicBezTo>
                  <a:pt x="19375" y="15243"/>
                  <a:pt x="19359" y="15047"/>
                  <a:pt x="19249" y="14745"/>
                </a:cubicBezTo>
                <a:cubicBezTo>
                  <a:pt x="19169" y="14527"/>
                  <a:pt x="19090" y="14163"/>
                  <a:pt x="19075" y="13930"/>
                </a:cubicBezTo>
                <a:cubicBezTo>
                  <a:pt x="19060" y="13696"/>
                  <a:pt x="19008" y="13429"/>
                  <a:pt x="18957" y="13342"/>
                </a:cubicBezTo>
                <a:cubicBezTo>
                  <a:pt x="18907" y="13256"/>
                  <a:pt x="18851" y="13001"/>
                  <a:pt x="18834" y="12772"/>
                </a:cubicBezTo>
                <a:cubicBezTo>
                  <a:pt x="18816" y="12543"/>
                  <a:pt x="18722" y="12262"/>
                  <a:pt x="18629" y="12150"/>
                </a:cubicBezTo>
                <a:cubicBezTo>
                  <a:pt x="18536" y="12038"/>
                  <a:pt x="18362" y="11664"/>
                  <a:pt x="18239" y="11326"/>
                </a:cubicBezTo>
                <a:cubicBezTo>
                  <a:pt x="17961" y="10562"/>
                  <a:pt x="16902" y="9015"/>
                  <a:pt x="16362" y="8582"/>
                </a:cubicBezTo>
                <a:cubicBezTo>
                  <a:pt x="16114" y="8383"/>
                  <a:pt x="15968" y="8194"/>
                  <a:pt x="15990" y="8082"/>
                </a:cubicBezTo>
                <a:cubicBezTo>
                  <a:pt x="16009" y="7982"/>
                  <a:pt x="16034" y="7760"/>
                  <a:pt x="16039" y="7592"/>
                </a:cubicBezTo>
                <a:cubicBezTo>
                  <a:pt x="16050" y="7232"/>
                  <a:pt x="16245" y="7087"/>
                  <a:pt x="16324" y="7381"/>
                </a:cubicBezTo>
                <a:cubicBezTo>
                  <a:pt x="16367" y="7537"/>
                  <a:pt x="16410" y="7553"/>
                  <a:pt x="16504" y="7443"/>
                </a:cubicBezTo>
                <a:cubicBezTo>
                  <a:pt x="16601" y="7329"/>
                  <a:pt x="16643" y="7369"/>
                  <a:pt x="16715" y="7635"/>
                </a:cubicBezTo>
                <a:cubicBezTo>
                  <a:pt x="16765" y="7821"/>
                  <a:pt x="16845" y="7942"/>
                  <a:pt x="16894" y="7898"/>
                </a:cubicBezTo>
                <a:cubicBezTo>
                  <a:pt x="16944" y="7855"/>
                  <a:pt x="17015" y="7921"/>
                  <a:pt x="17049" y="8047"/>
                </a:cubicBezTo>
                <a:cubicBezTo>
                  <a:pt x="17162" y="8464"/>
                  <a:pt x="18081" y="9610"/>
                  <a:pt x="18195" y="9476"/>
                </a:cubicBezTo>
                <a:cubicBezTo>
                  <a:pt x="18321" y="9328"/>
                  <a:pt x="18412" y="9442"/>
                  <a:pt x="18412" y="9739"/>
                </a:cubicBezTo>
                <a:cubicBezTo>
                  <a:pt x="18412" y="9859"/>
                  <a:pt x="18476" y="9995"/>
                  <a:pt x="18555" y="10037"/>
                </a:cubicBezTo>
                <a:cubicBezTo>
                  <a:pt x="18643" y="10085"/>
                  <a:pt x="18682" y="10190"/>
                  <a:pt x="18648" y="10318"/>
                </a:cubicBezTo>
                <a:cubicBezTo>
                  <a:pt x="18589" y="10535"/>
                  <a:pt x="18834" y="11034"/>
                  <a:pt x="18951" y="10931"/>
                </a:cubicBezTo>
                <a:cubicBezTo>
                  <a:pt x="19068" y="10829"/>
                  <a:pt x="19301" y="11457"/>
                  <a:pt x="19249" y="11738"/>
                </a:cubicBezTo>
                <a:cubicBezTo>
                  <a:pt x="19197" y="12017"/>
                  <a:pt x="19341" y="12112"/>
                  <a:pt x="19447" y="11869"/>
                </a:cubicBezTo>
                <a:cubicBezTo>
                  <a:pt x="19563" y="11605"/>
                  <a:pt x="19691" y="11960"/>
                  <a:pt x="19583" y="12246"/>
                </a:cubicBezTo>
                <a:cubicBezTo>
                  <a:pt x="19510" y="12441"/>
                  <a:pt x="19505" y="12583"/>
                  <a:pt x="19577" y="12772"/>
                </a:cubicBezTo>
                <a:cubicBezTo>
                  <a:pt x="19631" y="12915"/>
                  <a:pt x="19662" y="13128"/>
                  <a:pt x="19645" y="13246"/>
                </a:cubicBezTo>
                <a:cubicBezTo>
                  <a:pt x="19628" y="13364"/>
                  <a:pt x="19677" y="13526"/>
                  <a:pt x="19750" y="13605"/>
                </a:cubicBezTo>
                <a:cubicBezTo>
                  <a:pt x="19824" y="13684"/>
                  <a:pt x="19890" y="13968"/>
                  <a:pt x="19899" y="14236"/>
                </a:cubicBezTo>
                <a:cubicBezTo>
                  <a:pt x="19915" y="14708"/>
                  <a:pt x="19948" y="14919"/>
                  <a:pt x="20116" y="15516"/>
                </a:cubicBezTo>
                <a:cubicBezTo>
                  <a:pt x="20164" y="15686"/>
                  <a:pt x="20162" y="15821"/>
                  <a:pt x="20110" y="15867"/>
                </a:cubicBezTo>
                <a:cubicBezTo>
                  <a:pt x="20058" y="15912"/>
                  <a:pt x="20077" y="16098"/>
                  <a:pt x="20159" y="16323"/>
                </a:cubicBezTo>
                <a:cubicBezTo>
                  <a:pt x="20235" y="16530"/>
                  <a:pt x="20276" y="16755"/>
                  <a:pt x="20246" y="16822"/>
                </a:cubicBezTo>
                <a:cubicBezTo>
                  <a:pt x="20217" y="16890"/>
                  <a:pt x="20235" y="16945"/>
                  <a:pt x="20283" y="16945"/>
                </a:cubicBezTo>
                <a:cubicBezTo>
                  <a:pt x="20400" y="16945"/>
                  <a:pt x="20632" y="17620"/>
                  <a:pt x="20704" y="18164"/>
                </a:cubicBezTo>
                <a:cubicBezTo>
                  <a:pt x="20763" y="18609"/>
                  <a:pt x="21016" y="18912"/>
                  <a:pt x="21231" y="18795"/>
                </a:cubicBezTo>
                <a:cubicBezTo>
                  <a:pt x="21351" y="18729"/>
                  <a:pt x="21458" y="18026"/>
                  <a:pt x="21510" y="16945"/>
                </a:cubicBezTo>
                <a:cubicBezTo>
                  <a:pt x="21525" y="16632"/>
                  <a:pt x="21556" y="16145"/>
                  <a:pt x="21578" y="15867"/>
                </a:cubicBezTo>
                <a:cubicBezTo>
                  <a:pt x="21600" y="15589"/>
                  <a:pt x="21590" y="15305"/>
                  <a:pt x="21559" y="15236"/>
                </a:cubicBezTo>
                <a:cubicBezTo>
                  <a:pt x="21529" y="15166"/>
                  <a:pt x="21500" y="14909"/>
                  <a:pt x="21491" y="14666"/>
                </a:cubicBezTo>
                <a:cubicBezTo>
                  <a:pt x="21473" y="14120"/>
                  <a:pt x="21301" y="12929"/>
                  <a:pt x="21212" y="12729"/>
                </a:cubicBezTo>
                <a:cubicBezTo>
                  <a:pt x="21177" y="12647"/>
                  <a:pt x="21147" y="12438"/>
                  <a:pt x="21144" y="12264"/>
                </a:cubicBezTo>
                <a:cubicBezTo>
                  <a:pt x="21141" y="12090"/>
                  <a:pt x="21102" y="11877"/>
                  <a:pt x="21064" y="11791"/>
                </a:cubicBezTo>
                <a:cubicBezTo>
                  <a:pt x="21026" y="11704"/>
                  <a:pt x="20979" y="11503"/>
                  <a:pt x="20958" y="11352"/>
                </a:cubicBezTo>
                <a:cubicBezTo>
                  <a:pt x="20938" y="11202"/>
                  <a:pt x="20845" y="10963"/>
                  <a:pt x="20748" y="10818"/>
                </a:cubicBezTo>
                <a:cubicBezTo>
                  <a:pt x="20651" y="10672"/>
                  <a:pt x="20566" y="10510"/>
                  <a:pt x="20562" y="10458"/>
                </a:cubicBezTo>
                <a:cubicBezTo>
                  <a:pt x="20553" y="10349"/>
                  <a:pt x="20489" y="10052"/>
                  <a:pt x="20426" y="9827"/>
                </a:cubicBezTo>
                <a:cubicBezTo>
                  <a:pt x="20342" y="9526"/>
                  <a:pt x="20159" y="9195"/>
                  <a:pt x="19763" y="8644"/>
                </a:cubicBezTo>
                <a:cubicBezTo>
                  <a:pt x="19544" y="8339"/>
                  <a:pt x="19397" y="8091"/>
                  <a:pt x="19434" y="8091"/>
                </a:cubicBezTo>
                <a:cubicBezTo>
                  <a:pt x="19564" y="8091"/>
                  <a:pt x="18516" y="6871"/>
                  <a:pt x="18177" y="6627"/>
                </a:cubicBezTo>
                <a:cubicBezTo>
                  <a:pt x="17989" y="6492"/>
                  <a:pt x="17736" y="6284"/>
                  <a:pt x="17619" y="6163"/>
                </a:cubicBezTo>
                <a:cubicBezTo>
                  <a:pt x="17502" y="6041"/>
                  <a:pt x="17349" y="5935"/>
                  <a:pt x="17279" y="5935"/>
                </a:cubicBezTo>
                <a:cubicBezTo>
                  <a:pt x="17065" y="5935"/>
                  <a:pt x="16159" y="5290"/>
                  <a:pt x="15779" y="4865"/>
                </a:cubicBezTo>
                <a:cubicBezTo>
                  <a:pt x="14800" y="3769"/>
                  <a:pt x="14262" y="3528"/>
                  <a:pt x="12830" y="3542"/>
                </a:cubicBezTo>
                <a:cubicBezTo>
                  <a:pt x="12240" y="3547"/>
                  <a:pt x="11615" y="3569"/>
                  <a:pt x="11443" y="3594"/>
                </a:cubicBezTo>
                <a:cubicBezTo>
                  <a:pt x="11271" y="3620"/>
                  <a:pt x="10670" y="3678"/>
                  <a:pt x="10104" y="3726"/>
                </a:cubicBezTo>
                <a:cubicBezTo>
                  <a:pt x="9172" y="3804"/>
                  <a:pt x="8979" y="3779"/>
                  <a:pt x="8091" y="3471"/>
                </a:cubicBezTo>
                <a:cubicBezTo>
                  <a:pt x="7225" y="3172"/>
                  <a:pt x="7035" y="3053"/>
                  <a:pt x="6400" y="2419"/>
                </a:cubicBezTo>
                <a:cubicBezTo>
                  <a:pt x="6004" y="2025"/>
                  <a:pt x="5376" y="1312"/>
                  <a:pt x="5012" y="842"/>
                </a:cubicBezTo>
                <a:lnTo>
                  <a:pt x="4355" y="0"/>
                </a:lnTo>
                <a:lnTo>
                  <a:pt x="2992" y="0"/>
                </a:lnTo>
                <a:close/>
                <a:moveTo>
                  <a:pt x="4814" y="12834"/>
                </a:moveTo>
                <a:cubicBezTo>
                  <a:pt x="4745" y="12800"/>
                  <a:pt x="4632" y="12795"/>
                  <a:pt x="4498" y="12843"/>
                </a:cubicBezTo>
                <a:cubicBezTo>
                  <a:pt x="4276" y="12921"/>
                  <a:pt x="4271" y="12948"/>
                  <a:pt x="4430" y="13035"/>
                </a:cubicBezTo>
                <a:cubicBezTo>
                  <a:pt x="4675" y="13171"/>
                  <a:pt x="4809" y="13164"/>
                  <a:pt x="4869" y="13027"/>
                </a:cubicBezTo>
                <a:cubicBezTo>
                  <a:pt x="4910" y="12933"/>
                  <a:pt x="4883" y="12868"/>
                  <a:pt x="4814" y="12834"/>
                </a:cubicBezTo>
                <a:close/>
                <a:moveTo>
                  <a:pt x="7348" y="13702"/>
                </a:moveTo>
                <a:cubicBezTo>
                  <a:pt x="7378" y="13677"/>
                  <a:pt x="7405" y="13670"/>
                  <a:pt x="7428" y="13702"/>
                </a:cubicBezTo>
                <a:cubicBezTo>
                  <a:pt x="7448" y="13729"/>
                  <a:pt x="7703" y="13789"/>
                  <a:pt x="7998" y="13833"/>
                </a:cubicBezTo>
                <a:cubicBezTo>
                  <a:pt x="9128" y="14002"/>
                  <a:pt x="9817" y="14158"/>
                  <a:pt x="11244" y="14561"/>
                </a:cubicBezTo>
                <a:cubicBezTo>
                  <a:pt x="12225" y="14837"/>
                  <a:pt x="12179" y="15294"/>
                  <a:pt x="11189" y="15113"/>
                </a:cubicBezTo>
                <a:cubicBezTo>
                  <a:pt x="10258" y="14943"/>
                  <a:pt x="10177" y="14974"/>
                  <a:pt x="10160" y="15455"/>
                </a:cubicBezTo>
                <a:cubicBezTo>
                  <a:pt x="10150" y="15729"/>
                  <a:pt x="10098" y="15739"/>
                  <a:pt x="9249" y="15823"/>
                </a:cubicBezTo>
                <a:cubicBezTo>
                  <a:pt x="8758" y="15872"/>
                  <a:pt x="7985" y="15966"/>
                  <a:pt x="7527" y="16025"/>
                </a:cubicBezTo>
                <a:cubicBezTo>
                  <a:pt x="7069" y="16084"/>
                  <a:pt x="6672" y="16081"/>
                  <a:pt x="6647" y="16025"/>
                </a:cubicBezTo>
                <a:cubicBezTo>
                  <a:pt x="6623" y="15969"/>
                  <a:pt x="6689" y="15762"/>
                  <a:pt x="6790" y="15560"/>
                </a:cubicBezTo>
                <a:cubicBezTo>
                  <a:pt x="6891" y="15358"/>
                  <a:pt x="6970" y="15106"/>
                  <a:pt x="6970" y="14999"/>
                </a:cubicBezTo>
                <a:cubicBezTo>
                  <a:pt x="6970" y="14892"/>
                  <a:pt x="7013" y="14770"/>
                  <a:pt x="7063" y="14727"/>
                </a:cubicBezTo>
                <a:cubicBezTo>
                  <a:pt x="7112" y="14684"/>
                  <a:pt x="7149" y="14494"/>
                  <a:pt x="7149" y="14298"/>
                </a:cubicBezTo>
                <a:cubicBezTo>
                  <a:pt x="7149" y="14057"/>
                  <a:pt x="7257" y="13774"/>
                  <a:pt x="7348" y="1370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" name="pasted-image.png"/>
          <p:cNvPicPr>
            <a:picLocks noChangeAspect="1"/>
          </p:cNvPicPr>
          <p:nvPr/>
        </p:nvPicPr>
        <p:blipFill>
          <a:blip r:embed="rId10" cstate="print">
            <a:extLst/>
          </a:blip>
          <a:srcRect l="595" t="4989" r="2237" b="13408"/>
          <a:stretch>
            <a:fillRect/>
          </a:stretch>
        </p:blipFill>
        <p:spPr>
          <a:xfrm>
            <a:off x="2786050" y="4883082"/>
            <a:ext cx="1452033" cy="61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546" extrusionOk="0">
                <a:moveTo>
                  <a:pt x="12272" y="0"/>
                </a:moveTo>
                <a:cubicBezTo>
                  <a:pt x="12138" y="1"/>
                  <a:pt x="12000" y="15"/>
                  <a:pt x="11861" y="22"/>
                </a:cubicBezTo>
                <a:cubicBezTo>
                  <a:pt x="11085" y="119"/>
                  <a:pt x="10196" y="350"/>
                  <a:pt x="8982" y="778"/>
                </a:cubicBezTo>
                <a:cubicBezTo>
                  <a:pt x="8397" y="983"/>
                  <a:pt x="7972" y="1097"/>
                  <a:pt x="7594" y="1156"/>
                </a:cubicBezTo>
                <a:cubicBezTo>
                  <a:pt x="7527" y="1167"/>
                  <a:pt x="7459" y="1160"/>
                  <a:pt x="7394" y="1167"/>
                </a:cubicBezTo>
                <a:cubicBezTo>
                  <a:pt x="7171" y="1188"/>
                  <a:pt x="6949" y="1222"/>
                  <a:pt x="6737" y="1199"/>
                </a:cubicBezTo>
                <a:cubicBezTo>
                  <a:pt x="6192" y="1141"/>
                  <a:pt x="5735" y="1203"/>
                  <a:pt x="5409" y="1383"/>
                </a:cubicBezTo>
                <a:cubicBezTo>
                  <a:pt x="4820" y="1708"/>
                  <a:pt x="2997" y="2059"/>
                  <a:pt x="2150" y="2074"/>
                </a:cubicBezTo>
                <a:cubicBezTo>
                  <a:pt x="1946" y="2090"/>
                  <a:pt x="1807" y="2079"/>
                  <a:pt x="1730" y="2031"/>
                </a:cubicBezTo>
                <a:cubicBezTo>
                  <a:pt x="1725" y="2027"/>
                  <a:pt x="1693" y="2025"/>
                  <a:pt x="1689" y="2020"/>
                </a:cubicBezTo>
                <a:cubicBezTo>
                  <a:pt x="1664" y="1988"/>
                  <a:pt x="1640" y="1984"/>
                  <a:pt x="1616" y="1966"/>
                </a:cubicBezTo>
                <a:cubicBezTo>
                  <a:pt x="1566" y="1931"/>
                  <a:pt x="1521" y="1923"/>
                  <a:pt x="1479" y="1945"/>
                </a:cubicBezTo>
                <a:cubicBezTo>
                  <a:pt x="1457" y="1957"/>
                  <a:pt x="1433" y="1980"/>
                  <a:pt x="1411" y="2009"/>
                </a:cubicBezTo>
                <a:cubicBezTo>
                  <a:pt x="1377" y="2054"/>
                  <a:pt x="1340" y="2122"/>
                  <a:pt x="1302" y="2215"/>
                </a:cubicBezTo>
                <a:cubicBezTo>
                  <a:pt x="1273" y="2285"/>
                  <a:pt x="1249" y="2355"/>
                  <a:pt x="1219" y="2452"/>
                </a:cubicBezTo>
                <a:cubicBezTo>
                  <a:pt x="1123" y="2769"/>
                  <a:pt x="1088" y="2767"/>
                  <a:pt x="813" y="2495"/>
                </a:cubicBezTo>
                <a:cubicBezTo>
                  <a:pt x="635" y="2319"/>
                  <a:pt x="530" y="2272"/>
                  <a:pt x="485" y="2344"/>
                </a:cubicBezTo>
                <a:cubicBezTo>
                  <a:pt x="474" y="2372"/>
                  <a:pt x="474" y="2426"/>
                  <a:pt x="471" y="2474"/>
                </a:cubicBezTo>
                <a:cubicBezTo>
                  <a:pt x="467" y="2590"/>
                  <a:pt x="484" y="2757"/>
                  <a:pt x="549" y="3025"/>
                </a:cubicBezTo>
                <a:cubicBezTo>
                  <a:pt x="678" y="3559"/>
                  <a:pt x="678" y="3627"/>
                  <a:pt x="539" y="4051"/>
                </a:cubicBezTo>
                <a:cubicBezTo>
                  <a:pt x="274" y="4862"/>
                  <a:pt x="170" y="5469"/>
                  <a:pt x="188" y="6125"/>
                </a:cubicBezTo>
                <a:cubicBezTo>
                  <a:pt x="198" y="6480"/>
                  <a:pt x="151" y="7216"/>
                  <a:pt x="83" y="7756"/>
                </a:cubicBezTo>
                <a:cubicBezTo>
                  <a:pt x="24" y="8225"/>
                  <a:pt x="-5" y="8475"/>
                  <a:pt x="1" y="8653"/>
                </a:cubicBezTo>
                <a:cubicBezTo>
                  <a:pt x="7" y="8831"/>
                  <a:pt x="47" y="8937"/>
                  <a:pt x="129" y="9118"/>
                </a:cubicBezTo>
                <a:cubicBezTo>
                  <a:pt x="172" y="9214"/>
                  <a:pt x="251" y="9310"/>
                  <a:pt x="334" y="9398"/>
                </a:cubicBezTo>
                <a:cubicBezTo>
                  <a:pt x="347" y="9412"/>
                  <a:pt x="357" y="9428"/>
                  <a:pt x="371" y="9442"/>
                </a:cubicBezTo>
                <a:cubicBezTo>
                  <a:pt x="455" y="9524"/>
                  <a:pt x="547" y="9592"/>
                  <a:pt x="631" y="9625"/>
                </a:cubicBezTo>
                <a:cubicBezTo>
                  <a:pt x="913" y="9738"/>
                  <a:pt x="998" y="9683"/>
                  <a:pt x="1187" y="9258"/>
                </a:cubicBezTo>
                <a:cubicBezTo>
                  <a:pt x="1319" y="8962"/>
                  <a:pt x="1513" y="8670"/>
                  <a:pt x="1721" y="8394"/>
                </a:cubicBezTo>
                <a:cubicBezTo>
                  <a:pt x="1731" y="8380"/>
                  <a:pt x="1743" y="8375"/>
                  <a:pt x="1753" y="8361"/>
                </a:cubicBezTo>
                <a:cubicBezTo>
                  <a:pt x="1875" y="8204"/>
                  <a:pt x="1994" y="8056"/>
                  <a:pt x="2118" y="7929"/>
                </a:cubicBezTo>
                <a:cubicBezTo>
                  <a:pt x="2157" y="7891"/>
                  <a:pt x="2190" y="7856"/>
                  <a:pt x="2228" y="7821"/>
                </a:cubicBezTo>
                <a:cubicBezTo>
                  <a:pt x="2485" y="7583"/>
                  <a:pt x="2730" y="7422"/>
                  <a:pt x="2876" y="7454"/>
                </a:cubicBezTo>
                <a:cubicBezTo>
                  <a:pt x="3527" y="7595"/>
                  <a:pt x="3860" y="8068"/>
                  <a:pt x="4277" y="9442"/>
                </a:cubicBezTo>
                <a:cubicBezTo>
                  <a:pt x="4569" y="10405"/>
                  <a:pt x="4554" y="10608"/>
                  <a:pt x="4090" y="11872"/>
                </a:cubicBezTo>
                <a:cubicBezTo>
                  <a:pt x="4034" y="12025"/>
                  <a:pt x="3985" y="12197"/>
                  <a:pt x="3935" y="12369"/>
                </a:cubicBezTo>
                <a:cubicBezTo>
                  <a:pt x="3911" y="12449"/>
                  <a:pt x="3883" y="12525"/>
                  <a:pt x="3862" y="12607"/>
                </a:cubicBezTo>
                <a:cubicBezTo>
                  <a:pt x="3798" y="12847"/>
                  <a:pt x="3740" y="13094"/>
                  <a:pt x="3693" y="13341"/>
                </a:cubicBezTo>
                <a:cubicBezTo>
                  <a:pt x="3598" y="13833"/>
                  <a:pt x="3544" y="14309"/>
                  <a:pt x="3538" y="14692"/>
                </a:cubicBezTo>
                <a:cubicBezTo>
                  <a:pt x="3537" y="14740"/>
                  <a:pt x="3537" y="14794"/>
                  <a:pt x="3538" y="14843"/>
                </a:cubicBezTo>
                <a:cubicBezTo>
                  <a:pt x="3553" y="15561"/>
                  <a:pt x="3871" y="18274"/>
                  <a:pt x="4021" y="18937"/>
                </a:cubicBezTo>
                <a:cubicBezTo>
                  <a:pt x="4144" y="19480"/>
                  <a:pt x="3952" y="20064"/>
                  <a:pt x="3702" y="19910"/>
                </a:cubicBezTo>
                <a:cubicBezTo>
                  <a:pt x="3524" y="19800"/>
                  <a:pt x="3522" y="19806"/>
                  <a:pt x="3656" y="20158"/>
                </a:cubicBezTo>
                <a:cubicBezTo>
                  <a:pt x="3734" y="20361"/>
                  <a:pt x="3896" y="20557"/>
                  <a:pt x="4017" y="20590"/>
                </a:cubicBezTo>
                <a:cubicBezTo>
                  <a:pt x="4138" y="20623"/>
                  <a:pt x="4228" y="20756"/>
                  <a:pt x="4218" y="20882"/>
                </a:cubicBezTo>
                <a:cubicBezTo>
                  <a:pt x="4193" y="21191"/>
                  <a:pt x="4846" y="21376"/>
                  <a:pt x="5568" y="21271"/>
                </a:cubicBezTo>
                <a:cubicBezTo>
                  <a:pt x="5889" y="21224"/>
                  <a:pt x="6225" y="21258"/>
                  <a:pt x="6317" y="21346"/>
                </a:cubicBezTo>
                <a:cubicBezTo>
                  <a:pt x="6561" y="21582"/>
                  <a:pt x="6778" y="21564"/>
                  <a:pt x="7134" y="21271"/>
                </a:cubicBezTo>
                <a:cubicBezTo>
                  <a:pt x="7391" y="21058"/>
                  <a:pt x="9142" y="20956"/>
                  <a:pt x="9356" y="21141"/>
                </a:cubicBezTo>
                <a:cubicBezTo>
                  <a:pt x="9379" y="21161"/>
                  <a:pt x="9590" y="21169"/>
                  <a:pt x="9826" y="21152"/>
                </a:cubicBezTo>
                <a:cubicBezTo>
                  <a:pt x="10062" y="21135"/>
                  <a:pt x="10279" y="21220"/>
                  <a:pt x="10310" y="21336"/>
                </a:cubicBezTo>
                <a:cubicBezTo>
                  <a:pt x="10350" y="21489"/>
                  <a:pt x="10552" y="21550"/>
                  <a:pt x="10739" y="21541"/>
                </a:cubicBezTo>
                <a:cubicBezTo>
                  <a:pt x="10925" y="21532"/>
                  <a:pt x="11099" y="21447"/>
                  <a:pt x="11085" y="21292"/>
                </a:cubicBezTo>
                <a:cubicBezTo>
                  <a:pt x="11054" y="20919"/>
                  <a:pt x="11573" y="20870"/>
                  <a:pt x="11788" y="21228"/>
                </a:cubicBezTo>
                <a:cubicBezTo>
                  <a:pt x="11893" y="21401"/>
                  <a:pt x="12171" y="21517"/>
                  <a:pt x="12432" y="21541"/>
                </a:cubicBezTo>
                <a:cubicBezTo>
                  <a:pt x="12692" y="21565"/>
                  <a:pt x="12937" y="21507"/>
                  <a:pt x="12979" y="21346"/>
                </a:cubicBezTo>
                <a:cubicBezTo>
                  <a:pt x="13014" y="21215"/>
                  <a:pt x="13082" y="21216"/>
                  <a:pt x="13185" y="21346"/>
                </a:cubicBezTo>
                <a:cubicBezTo>
                  <a:pt x="13382" y="21597"/>
                  <a:pt x="14070" y="21375"/>
                  <a:pt x="14193" y="21022"/>
                </a:cubicBezTo>
                <a:cubicBezTo>
                  <a:pt x="14302" y="20711"/>
                  <a:pt x="14983" y="20651"/>
                  <a:pt x="15060" y="20947"/>
                </a:cubicBezTo>
                <a:cubicBezTo>
                  <a:pt x="15127" y="21203"/>
                  <a:pt x="16075" y="21203"/>
                  <a:pt x="16142" y="20947"/>
                </a:cubicBezTo>
                <a:cubicBezTo>
                  <a:pt x="16170" y="20838"/>
                  <a:pt x="16504" y="20752"/>
                  <a:pt x="16886" y="20752"/>
                </a:cubicBezTo>
                <a:cubicBezTo>
                  <a:pt x="17397" y="20752"/>
                  <a:pt x="17592" y="20682"/>
                  <a:pt x="17625" y="20482"/>
                </a:cubicBezTo>
                <a:cubicBezTo>
                  <a:pt x="17649" y="20333"/>
                  <a:pt x="17810" y="20146"/>
                  <a:pt x="17985" y="20072"/>
                </a:cubicBezTo>
                <a:cubicBezTo>
                  <a:pt x="18161" y="19997"/>
                  <a:pt x="18447" y="19763"/>
                  <a:pt x="18620" y="19553"/>
                </a:cubicBezTo>
                <a:cubicBezTo>
                  <a:pt x="18699" y="19457"/>
                  <a:pt x="18792" y="19383"/>
                  <a:pt x="18880" y="19315"/>
                </a:cubicBezTo>
                <a:cubicBezTo>
                  <a:pt x="18944" y="19234"/>
                  <a:pt x="19023" y="19175"/>
                  <a:pt x="19131" y="19175"/>
                </a:cubicBezTo>
                <a:cubicBezTo>
                  <a:pt x="19149" y="19175"/>
                  <a:pt x="19151" y="19165"/>
                  <a:pt x="19167" y="19164"/>
                </a:cubicBezTo>
                <a:cubicBezTo>
                  <a:pt x="19291" y="19150"/>
                  <a:pt x="19343" y="19061"/>
                  <a:pt x="19327" y="18840"/>
                </a:cubicBezTo>
                <a:cubicBezTo>
                  <a:pt x="19310" y="18603"/>
                  <a:pt x="19408" y="18413"/>
                  <a:pt x="19669" y="18181"/>
                </a:cubicBezTo>
                <a:cubicBezTo>
                  <a:pt x="20177" y="17730"/>
                  <a:pt x="20189" y="17283"/>
                  <a:pt x="19692" y="17112"/>
                </a:cubicBezTo>
                <a:cubicBezTo>
                  <a:pt x="19479" y="17038"/>
                  <a:pt x="19218" y="16855"/>
                  <a:pt x="19117" y="16701"/>
                </a:cubicBezTo>
                <a:cubicBezTo>
                  <a:pt x="19016" y="16547"/>
                  <a:pt x="18879" y="16420"/>
                  <a:pt x="18811" y="16420"/>
                </a:cubicBezTo>
                <a:cubicBezTo>
                  <a:pt x="18629" y="16420"/>
                  <a:pt x="18098" y="15624"/>
                  <a:pt x="18104" y="15362"/>
                </a:cubicBezTo>
                <a:cubicBezTo>
                  <a:pt x="18107" y="15237"/>
                  <a:pt x="18152" y="14564"/>
                  <a:pt x="18209" y="13860"/>
                </a:cubicBezTo>
                <a:cubicBezTo>
                  <a:pt x="18304" y="12674"/>
                  <a:pt x="18327" y="12569"/>
                  <a:pt x="18542" y="12510"/>
                </a:cubicBezTo>
                <a:cubicBezTo>
                  <a:pt x="18671" y="12474"/>
                  <a:pt x="18970" y="12668"/>
                  <a:pt x="19208" y="12942"/>
                </a:cubicBezTo>
                <a:cubicBezTo>
                  <a:pt x="19536" y="13319"/>
                  <a:pt x="19791" y="13551"/>
                  <a:pt x="20016" y="13698"/>
                </a:cubicBezTo>
                <a:cubicBezTo>
                  <a:pt x="20029" y="13705"/>
                  <a:pt x="20032" y="13722"/>
                  <a:pt x="20043" y="13730"/>
                </a:cubicBezTo>
                <a:cubicBezTo>
                  <a:pt x="20284" y="13880"/>
                  <a:pt x="20493" y="13916"/>
                  <a:pt x="20723" y="13860"/>
                </a:cubicBezTo>
                <a:cubicBezTo>
                  <a:pt x="21245" y="13734"/>
                  <a:pt x="21595" y="13229"/>
                  <a:pt x="21595" y="12596"/>
                </a:cubicBezTo>
                <a:cubicBezTo>
                  <a:pt x="21595" y="12400"/>
                  <a:pt x="21554" y="12240"/>
                  <a:pt x="21504" y="12121"/>
                </a:cubicBezTo>
                <a:cubicBezTo>
                  <a:pt x="21441" y="12060"/>
                  <a:pt x="21287" y="12041"/>
                  <a:pt x="21139" y="12024"/>
                </a:cubicBezTo>
                <a:cubicBezTo>
                  <a:pt x="21041" y="12071"/>
                  <a:pt x="20884" y="12117"/>
                  <a:pt x="20659" y="12110"/>
                </a:cubicBezTo>
                <a:cubicBezTo>
                  <a:pt x="20492" y="12104"/>
                  <a:pt x="20323" y="12011"/>
                  <a:pt x="20162" y="11905"/>
                </a:cubicBezTo>
                <a:cubicBezTo>
                  <a:pt x="20065" y="11869"/>
                  <a:pt x="19990" y="11821"/>
                  <a:pt x="19934" y="11743"/>
                </a:cubicBezTo>
                <a:cubicBezTo>
                  <a:pt x="19723" y="11535"/>
                  <a:pt x="19590" y="11273"/>
                  <a:pt x="19642" y="11073"/>
                </a:cubicBezTo>
                <a:cubicBezTo>
                  <a:pt x="19668" y="10974"/>
                  <a:pt x="19612" y="10900"/>
                  <a:pt x="19523" y="10900"/>
                </a:cubicBezTo>
                <a:cubicBezTo>
                  <a:pt x="19352" y="10900"/>
                  <a:pt x="18911" y="10140"/>
                  <a:pt x="19053" y="10090"/>
                </a:cubicBezTo>
                <a:cubicBezTo>
                  <a:pt x="19099" y="10074"/>
                  <a:pt x="19363" y="10074"/>
                  <a:pt x="19637" y="10090"/>
                </a:cubicBezTo>
                <a:cubicBezTo>
                  <a:pt x="19912" y="10106"/>
                  <a:pt x="20194" y="10027"/>
                  <a:pt x="20262" y="9917"/>
                </a:cubicBezTo>
                <a:cubicBezTo>
                  <a:pt x="20351" y="9775"/>
                  <a:pt x="20151" y="9714"/>
                  <a:pt x="19573" y="9712"/>
                </a:cubicBezTo>
                <a:cubicBezTo>
                  <a:pt x="18912" y="9709"/>
                  <a:pt x="18747" y="9660"/>
                  <a:pt x="18706" y="9409"/>
                </a:cubicBezTo>
                <a:cubicBezTo>
                  <a:pt x="18691" y="9316"/>
                  <a:pt x="18692" y="9208"/>
                  <a:pt x="18702" y="9107"/>
                </a:cubicBezTo>
                <a:cubicBezTo>
                  <a:pt x="18701" y="9065"/>
                  <a:pt x="18697" y="9021"/>
                  <a:pt x="18706" y="8999"/>
                </a:cubicBezTo>
                <a:cubicBezTo>
                  <a:pt x="18707" y="8997"/>
                  <a:pt x="18724" y="9000"/>
                  <a:pt x="18725" y="8999"/>
                </a:cubicBezTo>
                <a:cubicBezTo>
                  <a:pt x="18732" y="8964"/>
                  <a:pt x="18732" y="8916"/>
                  <a:pt x="18743" y="8891"/>
                </a:cubicBezTo>
                <a:cubicBezTo>
                  <a:pt x="18791" y="8776"/>
                  <a:pt x="18811" y="8548"/>
                  <a:pt x="18784" y="8383"/>
                </a:cubicBezTo>
                <a:cubicBezTo>
                  <a:pt x="18756" y="8212"/>
                  <a:pt x="18803" y="7956"/>
                  <a:pt x="18893" y="7789"/>
                </a:cubicBezTo>
                <a:cubicBezTo>
                  <a:pt x="19016" y="7563"/>
                  <a:pt x="19022" y="7530"/>
                  <a:pt x="18916" y="7616"/>
                </a:cubicBezTo>
                <a:cubicBezTo>
                  <a:pt x="18820" y="7694"/>
                  <a:pt x="18707" y="7482"/>
                  <a:pt x="18547" y="6935"/>
                </a:cubicBezTo>
                <a:cubicBezTo>
                  <a:pt x="18277" y="6013"/>
                  <a:pt x="17930" y="5380"/>
                  <a:pt x="17693" y="5380"/>
                </a:cubicBezTo>
                <a:cubicBezTo>
                  <a:pt x="17601" y="5380"/>
                  <a:pt x="17444" y="5138"/>
                  <a:pt x="17346" y="4840"/>
                </a:cubicBezTo>
                <a:cubicBezTo>
                  <a:pt x="17024" y="3856"/>
                  <a:pt x="16448" y="2511"/>
                  <a:pt x="16251" y="2290"/>
                </a:cubicBezTo>
                <a:cubicBezTo>
                  <a:pt x="15208" y="1121"/>
                  <a:pt x="14433" y="454"/>
                  <a:pt x="13573" y="151"/>
                </a:cubicBezTo>
                <a:cubicBezTo>
                  <a:pt x="13208" y="56"/>
                  <a:pt x="12809" y="-3"/>
                  <a:pt x="12272" y="0"/>
                </a:cubicBezTo>
                <a:close/>
                <a:moveTo>
                  <a:pt x="20317" y="1296"/>
                </a:moveTo>
                <a:cubicBezTo>
                  <a:pt x="20307" y="1288"/>
                  <a:pt x="20293" y="1304"/>
                  <a:pt x="20276" y="1329"/>
                </a:cubicBezTo>
                <a:cubicBezTo>
                  <a:pt x="20223" y="1406"/>
                  <a:pt x="20176" y="1633"/>
                  <a:pt x="20176" y="1836"/>
                </a:cubicBezTo>
                <a:cubicBezTo>
                  <a:pt x="20176" y="2428"/>
                  <a:pt x="20018" y="2496"/>
                  <a:pt x="19929" y="1945"/>
                </a:cubicBezTo>
                <a:cubicBezTo>
                  <a:pt x="19885" y="1667"/>
                  <a:pt x="19834" y="1437"/>
                  <a:pt x="19811" y="1437"/>
                </a:cubicBezTo>
                <a:cubicBezTo>
                  <a:pt x="19753" y="1437"/>
                  <a:pt x="19853" y="2642"/>
                  <a:pt x="19948" y="3079"/>
                </a:cubicBezTo>
                <a:cubicBezTo>
                  <a:pt x="19999" y="3315"/>
                  <a:pt x="19990" y="3530"/>
                  <a:pt x="19925" y="3716"/>
                </a:cubicBezTo>
                <a:cubicBezTo>
                  <a:pt x="19797" y="4081"/>
                  <a:pt x="19714" y="3950"/>
                  <a:pt x="19651" y="3273"/>
                </a:cubicBezTo>
                <a:cubicBezTo>
                  <a:pt x="19623" y="2973"/>
                  <a:pt x="19521" y="2496"/>
                  <a:pt x="19427" y="2225"/>
                </a:cubicBezTo>
                <a:lnTo>
                  <a:pt x="19259" y="1739"/>
                </a:lnTo>
                <a:lnTo>
                  <a:pt x="19336" y="2236"/>
                </a:lnTo>
                <a:cubicBezTo>
                  <a:pt x="19378" y="2509"/>
                  <a:pt x="19493" y="3074"/>
                  <a:pt x="19592" y="3489"/>
                </a:cubicBezTo>
                <a:cubicBezTo>
                  <a:pt x="19732" y="4080"/>
                  <a:pt x="19746" y="4298"/>
                  <a:pt x="19669" y="4516"/>
                </a:cubicBezTo>
                <a:cubicBezTo>
                  <a:pt x="19590" y="4742"/>
                  <a:pt x="19550" y="4750"/>
                  <a:pt x="19441" y="4548"/>
                </a:cubicBezTo>
                <a:cubicBezTo>
                  <a:pt x="19321" y="4326"/>
                  <a:pt x="19318" y="4330"/>
                  <a:pt x="19423" y="4645"/>
                </a:cubicBezTo>
                <a:cubicBezTo>
                  <a:pt x="19511" y="4911"/>
                  <a:pt x="19513" y="5058"/>
                  <a:pt x="19441" y="5229"/>
                </a:cubicBezTo>
                <a:cubicBezTo>
                  <a:pt x="19369" y="5399"/>
                  <a:pt x="19275" y="5249"/>
                  <a:pt x="19049" y="4624"/>
                </a:cubicBezTo>
                <a:cubicBezTo>
                  <a:pt x="18791" y="3911"/>
                  <a:pt x="18380" y="3219"/>
                  <a:pt x="18223" y="3219"/>
                </a:cubicBezTo>
                <a:cubicBezTo>
                  <a:pt x="18197" y="3219"/>
                  <a:pt x="18397" y="3668"/>
                  <a:pt x="18661" y="4224"/>
                </a:cubicBezTo>
                <a:cubicBezTo>
                  <a:pt x="18924" y="4780"/>
                  <a:pt x="19185" y="5347"/>
                  <a:pt x="19245" y="5477"/>
                </a:cubicBezTo>
                <a:cubicBezTo>
                  <a:pt x="19333" y="5670"/>
                  <a:pt x="19324" y="5794"/>
                  <a:pt x="19199" y="6158"/>
                </a:cubicBezTo>
                <a:lnTo>
                  <a:pt x="19049" y="6601"/>
                </a:lnTo>
                <a:lnTo>
                  <a:pt x="18802" y="5682"/>
                </a:lnTo>
                <a:cubicBezTo>
                  <a:pt x="18582" y="4858"/>
                  <a:pt x="18061" y="3828"/>
                  <a:pt x="17972" y="4040"/>
                </a:cubicBezTo>
                <a:cubicBezTo>
                  <a:pt x="17953" y="4085"/>
                  <a:pt x="18172" y="4710"/>
                  <a:pt x="18464" y="5423"/>
                </a:cubicBezTo>
                <a:lnTo>
                  <a:pt x="18998" y="6709"/>
                </a:lnTo>
                <a:lnTo>
                  <a:pt x="19856" y="6719"/>
                </a:lnTo>
                <a:cubicBezTo>
                  <a:pt x="20329" y="6724"/>
                  <a:pt x="20633" y="6673"/>
                  <a:pt x="20527" y="6601"/>
                </a:cubicBezTo>
                <a:cubicBezTo>
                  <a:pt x="20214" y="6385"/>
                  <a:pt x="20277" y="6092"/>
                  <a:pt x="20678" y="5909"/>
                </a:cubicBezTo>
                <a:cubicBezTo>
                  <a:pt x="21228" y="5658"/>
                  <a:pt x="21257" y="5445"/>
                  <a:pt x="20810" y="4991"/>
                </a:cubicBezTo>
                <a:cubicBezTo>
                  <a:pt x="20373" y="4548"/>
                  <a:pt x="20358" y="4092"/>
                  <a:pt x="20787" y="4300"/>
                </a:cubicBezTo>
                <a:cubicBezTo>
                  <a:pt x="21049" y="4426"/>
                  <a:pt x="21048" y="4430"/>
                  <a:pt x="20860" y="4105"/>
                </a:cubicBezTo>
                <a:cubicBezTo>
                  <a:pt x="20625" y="3699"/>
                  <a:pt x="20693" y="3414"/>
                  <a:pt x="21020" y="3414"/>
                </a:cubicBezTo>
                <a:cubicBezTo>
                  <a:pt x="21165" y="3414"/>
                  <a:pt x="21246" y="3334"/>
                  <a:pt x="21216" y="3219"/>
                </a:cubicBezTo>
                <a:cubicBezTo>
                  <a:pt x="21208" y="3189"/>
                  <a:pt x="21177" y="3159"/>
                  <a:pt x="21152" y="3133"/>
                </a:cubicBezTo>
                <a:cubicBezTo>
                  <a:pt x="21092" y="3100"/>
                  <a:pt x="21056" y="3070"/>
                  <a:pt x="20979" y="3046"/>
                </a:cubicBezTo>
                <a:cubicBezTo>
                  <a:pt x="20947" y="3039"/>
                  <a:pt x="20917" y="3014"/>
                  <a:pt x="20883" y="3014"/>
                </a:cubicBezTo>
                <a:cubicBezTo>
                  <a:pt x="20659" y="3014"/>
                  <a:pt x="20566" y="2917"/>
                  <a:pt x="20577" y="2755"/>
                </a:cubicBezTo>
                <a:cubicBezTo>
                  <a:pt x="20553" y="2661"/>
                  <a:pt x="20605" y="2551"/>
                  <a:pt x="20705" y="2441"/>
                </a:cubicBezTo>
                <a:cubicBezTo>
                  <a:pt x="20745" y="2377"/>
                  <a:pt x="20778" y="2308"/>
                  <a:pt x="20837" y="2236"/>
                </a:cubicBezTo>
                <a:cubicBezTo>
                  <a:pt x="21019" y="2017"/>
                  <a:pt x="21188" y="1752"/>
                  <a:pt x="21216" y="1642"/>
                </a:cubicBezTo>
                <a:cubicBezTo>
                  <a:pt x="21312" y="1276"/>
                  <a:pt x="21161" y="1435"/>
                  <a:pt x="20760" y="2117"/>
                </a:cubicBezTo>
                <a:cubicBezTo>
                  <a:pt x="20541" y="2489"/>
                  <a:pt x="20341" y="2746"/>
                  <a:pt x="20317" y="2690"/>
                </a:cubicBezTo>
                <a:cubicBezTo>
                  <a:pt x="20294" y="2634"/>
                  <a:pt x="20295" y="2266"/>
                  <a:pt x="20322" y="1880"/>
                </a:cubicBezTo>
                <a:cubicBezTo>
                  <a:pt x="20348" y="1502"/>
                  <a:pt x="20349" y="1322"/>
                  <a:pt x="20317" y="1296"/>
                </a:cubicBezTo>
                <a:close/>
                <a:moveTo>
                  <a:pt x="18533" y="2085"/>
                </a:moveTo>
                <a:cubicBezTo>
                  <a:pt x="18549" y="2200"/>
                  <a:pt x="18668" y="2539"/>
                  <a:pt x="18884" y="3079"/>
                </a:cubicBezTo>
                <a:cubicBezTo>
                  <a:pt x="19116" y="3655"/>
                  <a:pt x="19315" y="4101"/>
                  <a:pt x="19332" y="4073"/>
                </a:cubicBezTo>
                <a:cubicBezTo>
                  <a:pt x="19386" y="3980"/>
                  <a:pt x="19009" y="2842"/>
                  <a:pt x="18788" y="2431"/>
                </a:cubicBezTo>
                <a:cubicBezTo>
                  <a:pt x="18693" y="2254"/>
                  <a:pt x="18626" y="2141"/>
                  <a:pt x="18583" y="2085"/>
                </a:cubicBezTo>
                <a:cubicBezTo>
                  <a:pt x="18540" y="2029"/>
                  <a:pt x="18525" y="2027"/>
                  <a:pt x="18533" y="2085"/>
                </a:cubicBezTo>
                <a:close/>
                <a:moveTo>
                  <a:pt x="19742" y="7378"/>
                </a:moveTo>
                <a:cubicBezTo>
                  <a:pt x="19525" y="7378"/>
                  <a:pt x="19335" y="7441"/>
                  <a:pt x="19263" y="7551"/>
                </a:cubicBezTo>
                <a:cubicBezTo>
                  <a:pt x="19178" y="7682"/>
                  <a:pt x="19377" y="7738"/>
                  <a:pt x="19888" y="7724"/>
                </a:cubicBezTo>
                <a:cubicBezTo>
                  <a:pt x="20409" y="7710"/>
                  <a:pt x="20559" y="7656"/>
                  <a:pt x="20386" y="7551"/>
                </a:cubicBezTo>
                <a:cubicBezTo>
                  <a:pt x="20203" y="7441"/>
                  <a:pt x="19960" y="7378"/>
                  <a:pt x="19742" y="7378"/>
                </a:cubicBezTo>
                <a:close/>
                <a:moveTo>
                  <a:pt x="19496" y="8383"/>
                </a:moveTo>
                <a:cubicBezTo>
                  <a:pt x="19149" y="8383"/>
                  <a:pt x="18884" y="8545"/>
                  <a:pt x="19021" y="8750"/>
                </a:cubicBezTo>
                <a:cubicBezTo>
                  <a:pt x="19089" y="8852"/>
                  <a:pt x="19308" y="8903"/>
                  <a:pt x="19532" y="8912"/>
                </a:cubicBezTo>
                <a:cubicBezTo>
                  <a:pt x="19554" y="8913"/>
                  <a:pt x="19552" y="8901"/>
                  <a:pt x="19573" y="8902"/>
                </a:cubicBezTo>
                <a:cubicBezTo>
                  <a:pt x="19649" y="8904"/>
                  <a:pt x="19693" y="8903"/>
                  <a:pt x="19761" y="8902"/>
                </a:cubicBezTo>
                <a:cubicBezTo>
                  <a:pt x="19943" y="8881"/>
                  <a:pt x="20110" y="8836"/>
                  <a:pt x="20167" y="8750"/>
                </a:cubicBezTo>
                <a:cubicBezTo>
                  <a:pt x="20245" y="8633"/>
                  <a:pt x="20145" y="8531"/>
                  <a:pt x="19856" y="8437"/>
                </a:cubicBezTo>
                <a:cubicBezTo>
                  <a:pt x="19734" y="8397"/>
                  <a:pt x="19612" y="8383"/>
                  <a:pt x="19496" y="8383"/>
                </a:cubicBezTo>
                <a:close/>
                <a:moveTo>
                  <a:pt x="11674" y="9042"/>
                </a:moveTo>
                <a:cubicBezTo>
                  <a:pt x="11712" y="8986"/>
                  <a:pt x="11823" y="9071"/>
                  <a:pt x="11916" y="9226"/>
                </a:cubicBezTo>
                <a:cubicBezTo>
                  <a:pt x="12045" y="9439"/>
                  <a:pt x="12107" y="9896"/>
                  <a:pt x="12185" y="11138"/>
                </a:cubicBezTo>
                <a:cubicBezTo>
                  <a:pt x="12241" y="12035"/>
                  <a:pt x="12337" y="13197"/>
                  <a:pt x="12400" y="13720"/>
                </a:cubicBezTo>
                <a:lnTo>
                  <a:pt x="12514" y="14670"/>
                </a:lnTo>
                <a:lnTo>
                  <a:pt x="12144" y="15059"/>
                </a:lnTo>
                <a:cubicBezTo>
                  <a:pt x="11910" y="15304"/>
                  <a:pt x="11542" y="15466"/>
                  <a:pt x="11145" y="15502"/>
                </a:cubicBezTo>
                <a:cubicBezTo>
                  <a:pt x="10513" y="15559"/>
                  <a:pt x="10321" y="15387"/>
                  <a:pt x="10374" y="14821"/>
                </a:cubicBezTo>
                <a:cubicBezTo>
                  <a:pt x="10387" y="14681"/>
                  <a:pt x="10324" y="14537"/>
                  <a:pt x="10232" y="14497"/>
                </a:cubicBezTo>
                <a:cubicBezTo>
                  <a:pt x="9848" y="14330"/>
                  <a:pt x="9825" y="14259"/>
                  <a:pt x="9990" y="13795"/>
                </a:cubicBezTo>
                <a:lnTo>
                  <a:pt x="10150" y="13363"/>
                </a:lnTo>
                <a:lnTo>
                  <a:pt x="9963" y="13730"/>
                </a:lnTo>
                <a:cubicBezTo>
                  <a:pt x="9805" y="14046"/>
                  <a:pt x="9757" y="14062"/>
                  <a:pt x="9643" y="13838"/>
                </a:cubicBezTo>
                <a:cubicBezTo>
                  <a:pt x="9528" y="13613"/>
                  <a:pt x="9489" y="13636"/>
                  <a:pt x="9370" y="14011"/>
                </a:cubicBezTo>
                <a:cubicBezTo>
                  <a:pt x="9271" y="14320"/>
                  <a:pt x="9203" y="14396"/>
                  <a:pt x="9141" y="14249"/>
                </a:cubicBezTo>
                <a:cubicBezTo>
                  <a:pt x="9014" y="13948"/>
                  <a:pt x="8836" y="14171"/>
                  <a:pt x="8676" y="14832"/>
                </a:cubicBezTo>
                <a:cubicBezTo>
                  <a:pt x="8576" y="15246"/>
                  <a:pt x="8570" y="15379"/>
                  <a:pt x="8649" y="15308"/>
                </a:cubicBezTo>
                <a:cubicBezTo>
                  <a:pt x="8895" y="15083"/>
                  <a:pt x="8826" y="15609"/>
                  <a:pt x="8498" y="16474"/>
                </a:cubicBezTo>
                <a:cubicBezTo>
                  <a:pt x="8238" y="17161"/>
                  <a:pt x="8108" y="17375"/>
                  <a:pt x="7982" y="17295"/>
                </a:cubicBezTo>
                <a:cubicBezTo>
                  <a:pt x="7890" y="17236"/>
                  <a:pt x="7699" y="17322"/>
                  <a:pt x="7563" y="17490"/>
                </a:cubicBezTo>
                <a:cubicBezTo>
                  <a:pt x="7044" y="18129"/>
                  <a:pt x="7045" y="18075"/>
                  <a:pt x="7480" y="13363"/>
                </a:cubicBezTo>
                <a:cubicBezTo>
                  <a:pt x="7550" y="12605"/>
                  <a:pt x="7608" y="11645"/>
                  <a:pt x="7608" y="11235"/>
                </a:cubicBezTo>
                <a:cubicBezTo>
                  <a:pt x="7608" y="10814"/>
                  <a:pt x="7654" y="10461"/>
                  <a:pt x="7713" y="10414"/>
                </a:cubicBezTo>
                <a:cubicBezTo>
                  <a:pt x="7770" y="10368"/>
                  <a:pt x="8236" y="10284"/>
                  <a:pt x="8744" y="10230"/>
                </a:cubicBezTo>
                <a:cubicBezTo>
                  <a:pt x="9612" y="10138"/>
                  <a:pt x="10200" y="9916"/>
                  <a:pt x="10688" y="9506"/>
                </a:cubicBezTo>
                <a:cubicBezTo>
                  <a:pt x="10803" y="9411"/>
                  <a:pt x="11055" y="9299"/>
                  <a:pt x="11250" y="9247"/>
                </a:cubicBezTo>
                <a:cubicBezTo>
                  <a:pt x="11445" y="9196"/>
                  <a:pt x="11636" y="9098"/>
                  <a:pt x="11674" y="904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" name="pasted-image.png"/>
          <p:cNvPicPr>
            <a:picLocks noChangeAspect="1"/>
          </p:cNvPicPr>
          <p:nvPr/>
        </p:nvPicPr>
        <p:blipFill>
          <a:blip r:embed="rId11" cstate="print">
            <a:extLst/>
          </a:blip>
          <a:srcRect l="750" t="1872" r="1215" b="4678"/>
          <a:stretch>
            <a:fillRect/>
          </a:stretch>
        </p:blipFill>
        <p:spPr>
          <a:xfrm>
            <a:off x="3357554" y="4740206"/>
            <a:ext cx="1325092" cy="75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252" extrusionOk="0">
                <a:moveTo>
                  <a:pt x="4322" y="17"/>
                </a:moveTo>
                <a:cubicBezTo>
                  <a:pt x="4298" y="-56"/>
                  <a:pt x="4169" y="114"/>
                  <a:pt x="3964" y="500"/>
                </a:cubicBezTo>
                <a:cubicBezTo>
                  <a:pt x="3755" y="894"/>
                  <a:pt x="3576" y="1061"/>
                  <a:pt x="3137" y="1257"/>
                </a:cubicBezTo>
                <a:cubicBezTo>
                  <a:pt x="2829" y="1395"/>
                  <a:pt x="2392" y="1671"/>
                  <a:pt x="2167" y="1867"/>
                </a:cubicBezTo>
                <a:cubicBezTo>
                  <a:pt x="1942" y="2064"/>
                  <a:pt x="1542" y="2328"/>
                  <a:pt x="1282" y="2457"/>
                </a:cubicBezTo>
                <a:cubicBezTo>
                  <a:pt x="636" y="2778"/>
                  <a:pt x="-2" y="3813"/>
                  <a:pt x="0" y="4529"/>
                </a:cubicBezTo>
                <a:cubicBezTo>
                  <a:pt x="6" y="6114"/>
                  <a:pt x="338" y="7756"/>
                  <a:pt x="614" y="7573"/>
                </a:cubicBezTo>
                <a:cubicBezTo>
                  <a:pt x="671" y="7535"/>
                  <a:pt x="795" y="7602"/>
                  <a:pt x="893" y="7720"/>
                </a:cubicBezTo>
                <a:cubicBezTo>
                  <a:pt x="1010" y="7861"/>
                  <a:pt x="1162" y="7909"/>
                  <a:pt x="1332" y="7854"/>
                </a:cubicBezTo>
                <a:cubicBezTo>
                  <a:pt x="1646" y="7753"/>
                  <a:pt x="3468" y="7713"/>
                  <a:pt x="3778" y="7801"/>
                </a:cubicBezTo>
                <a:cubicBezTo>
                  <a:pt x="3899" y="7835"/>
                  <a:pt x="4049" y="7932"/>
                  <a:pt x="4112" y="8022"/>
                </a:cubicBezTo>
                <a:cubicBezTo>
                  <a:pt x="4175" y="8112"/>
                  <a:pt x="4251" y="8143"/>
                  <a:pt x="4283" y="8089"/>
                </a:cubicBezTo>
                <a:cubicBezTo>
                  <a:pt x="4314" y="8035"/>
                  <a:pt x="4362" y="8133"/>
                  <a:pt x="4388" y="8304"/>
                </a:cubicBezTo>
                <a:cubicBezTo>
                  <a:pt x="4413" y="8474"/>
                  <a:pt x="4468" y="8574"/>
                  <a:pt x="4508" y="8532"/>
                </a:cubicBezTo>
                <a:cubicBezTo>
                  <a:pt x="4548" y="8489"/>
                  <a:pt x="4603" y="8562"/>
                  <a:pt x="4632" y="8692"/>
                </a:cubicBezTo>
                <a:cubicBezTo>
                  <a:pt x="4661" y="8823"/>
                  <a:pt x="4852" y="9222"/>
                  <a:pt x="5051" y="9577"/>
                </a:cubicBezTo>
                <a:cubicBezTo>
                  <a:pt x="5251" y="9933"/>
                  <a:pt x="5499" y="10558"/>
                  <a:pt x="5603" y="10965"/>
                </a:cubicBezTo>
                <a:cubicBezTo>
                  <a:pt x="5729" y="11457"/>
                  <a:pt x="5876" y="11773"/>
                  <a:pt x="6038" y="11917"/>
                </a:cubicBezTo>
                <a:cubicBezTo>
                  <a:pt x="6390" y="12232"/>
                  <a:pt x="6773" y="13148"/>
                  <a:pt x="6826" y="13788"/>
                </a:cubicBezTo>
                <a:cubicBezTo>
                  <a:pt x="6851" y="14091"/>
                  <a:pt x="6887" y="15067"/>
                  <a:pt x="6903" y="15960"/>
                </a:cubicBezTo>
                <a:cubicBezTo>
                  <a:pt x="6928" y="17337"/>
                  <a:pt x="6905" y="17689"/>
                  <a:pt x="6768" y="18253"/>
                </a:cubicBezTo>
                <a:cubicBezTo>
                  <a:pt x="6568" y="19072"/>
                  <a:pt x="6194" y="19588"/>
                  <a:pt x="5599" y="19855"/>
                </a:cubicBezTo>
                <a:cubicBezTo>
                  <a:pt x="5350" y="19967"/>
                  <a:pt x="5034" y="20196"/>
                  <a:pt x="4896" y="20372"/>
                </a:cubicBezTo>
                <a:lnTo>
                  <a:pt x="4644" y="20693"/>
                </a:lnTo>
                <a:lnTo>
                  <a:pt x="5067" y="20734"/>
                </a:lnTo>
                <a:cubicBezTo>
                  <a:pt x="5331" y="20761"/>
                  <a:pt x="5506" y="20852"/>
                  <a:pt x="5533" y="20975"/>
                </a:cubicBezTo>
                <a:cubicBezTo>
                  <a:pt x="5557" y="21082"/>
                  <a:pt x="5616" y="21137"/>
                  <a:pt x="5669" y="21102"/>
                </a:cubicBezTo>
                <a:cubicBezTo>
                  <a:pt x="5721" y="21068"/>
                  <a:pt x="6005" y="21016"/>
                  <a:pt x="6298" y="20982"/>
                </a:cubicBezTo>
                <a:cubicBezTo>
                  <a:pt x="6976" y="20902"/>
                  <a:pt x="7036" y="20879"/>
                  <a:pt x="6989" y="20747"/>
                </a:cubicBezTo>
                <a:cubicBezTo>
                  <a:pt x="6967" y="20687"/>
                  <a:pt x="7006" y="20582"/>
                  <a:pt x="7078" y="20512"/>
                </a:cubicBezTo>
                <a:cubicBezTo>
                  <a:pt x="7211" y="20384"/>
                  <a:pt x="7487" y="19193"/>
                  <a:pt x="7769" y="17515"/>
                </a:cubicBezTo>
                <a:cubicBezTo>
                  <a:pt x="8058" y="15800"/>
                  <a:pt x="8357" y="14408"/>
                  <a:pt x="8507" y="14089"/>
                </a:cubicBezTo>
                <a:lnTo>
                  <a:pt x="8658" y="13768"/>
                </a:lnTo>
                <a:lnTo>
                  <a:pt x="8961" y="14881"/>
                </a:lnTo>
                <a:cubicBezTo>
                  <a:pt x="9143" y="15541"/>
                  <a:pt x="9284" y="16284"/>
                  <a:pt x="9307" y="16718"/>
                </a:cubicBezTo>
                <a:cubicBezTo>
                  <a:pt x="9328" y="17118"/>
                  <a:pt x="9377" y="17518"/>
                  <a:pt x="9419" y="17609"/>
                </a:cubicBezTo>
                <a:cubicBezTo>
                  <a:pt x="9520" y="17828"/>
                  <a:pt x="9269" y="18689"/>
                  <a:pt x="9144" y="18555"/>
                </a:cubicBezTo>
                <a:cubicBezTo>
                  <a:pt x="9087" y="18495"/>
                  <a:pt x="9075" y="18524"/>
                  <a:pt x="9113" y="18628"/>
                </a:cubicBezTo>
                <a:cubicBezTo>
                  <a:pt x="9210" y="18900"/>
                  <a:pt x="9015" y="19179"/>
                  <a:pt x="8561" y="19413"/>
                </a:cubicBezTo>
                <a:cubicBezTo>
                  <a:pt x="8329" y="19533"/>
                  <a:pt x="8045" y="19760"/>
                  <a:pt x="7932" y="19916"/>
                </a:cubicBezTo>
                <a:lnTo>
                  <a:pt x="7730" y="20197"/>
                </a:lnTo>
                <a:lnTo>
                  <a:pt x="8262" y="20164"/>
                </a:lnTo>
                <a:cubicBezTo>
                  <a:pt x="8722" y="20134"/>
                  <a:pt x="8792" y="20161"/>
                  <a:pt x="8783" y="20372"/>
                </a:cubicBezTo>
                <a:cubicBezTo>
                  <a:pt x="8774" y="20569"/>
                  <a:pt x="8798" y="20584"/>
                  <a:pt x="8926" y="20465"/>
                </a:cubicBezTo>
                <a:cubicBezTo>
                  <a:pt x="9013" y="20385"/>
                  <a:pt x="9185" y="20335"/>
                  <a:pt x="9307" y="20351"/>
                </a:cubicBezTo>
                <a:cubicBezTo>
                  <a:pt x="9671" y="20400"/>
                  <a:pt x="10662" y="20345"/>
                  <a:pt x="10623" y="20278"/>
                </a:cubicBezTo>
                <a:cubicBezTo>
                  <a:pt x="10603" y="20243"/>
                  <a:pt x="10404" y="20200"/>
                  <a:pt x="10180" y="20184"/>
                </a:cubicBezTo>
                <a:cubicBezTo>
                  <a:pt x="9644" y="20144"/>
                  <a:pt x="9606" y="20087"/>
                  <a:pt x="9823" y="19688"/>
                </a:cubicBezTo>
                <a:cubicBezTo>
                  <a:pt x="9963" y="19431"/>
                  <a:pt x="10031" y="19394"/>
                  <a:pt x="10114" y="19513"/>
                </a:cubicBezTo>
                <a:cubicBezTo>
                  <a:pt x="10174" y="19600"/>
                  <a:pt x="10229" y="19643"/>
                  <a:pt x="10235" y="19614"/>
                </a:cubicBezTo>
                <a:cubicBezTo>
                  <a:pt x="10240" y="19585"/>
                  <a:pt x="10249" y="18162"/>
                  <a:pt x="10258" y="16449"/>
                </a:cubicBezTo>
                <a:cubicBezTo>
                  <a:pt x="10266" y="14737"/>
                  <a:pt x="10302" y="13257"/>
                  <a:pt x="10336" y="13164"/>
                </a:cubicBezTo>
                <a:cubicBezTo>
                  <a:pt x="10379" y="13042"/>
                  <a:pt x="10579" y="13028"/>
                  <a:pt x="11065" y="13104"/>
                </a:cubicBezTo>
                <a:cubicBezTo>
                  <a:pt x="12051" y="13257"/>
                  <a:pt x="13421" y="13166"/>
                  <a:pt x="13550" y="12943"/>
                </a:cubicBezTo>
                <a:cubicBezTo>
                  <a:pt x="13574" y="12902"/>
                  <a:pt x="13677" y="12923"/>
                  <a:pt x="13779" y="12990"/>
                </a:cubicBezTo>
                <a:cubicBezTo>
                  <a:pt x="13902" y="13071"/>
                  <a:pt x="14020" y="13055"/>
                  <a:pt x="14121" y="12936"/>
                </a:cubicBezTo>
                <a:cubicBezTo>
                  <a:pt x="14361" y="12655"/>
                  <a:pt x="14954" y="12449"/>
                  <a:pt x="15196" y="12561"/>
                </a:cubicBezTo>
                <a:cubicBezTo>
                  <a:pt x="15359" y="12636"/>
                  <a:pt x="15421" y="12760"/>
                  <a:pt x="15433" y="13037"/>
                </a:cubicBezTo>
                <a:cubicBezTo>
                  <a:pt x="15442" y="13244"/>
                  <a:pt x="15557" y="13810"/>
                  <a:pt x="15689" y="14297"/>
                </a:cubicBezTo>
                <a:cubicBezTo>
                  <a:pt x="16203" y="16186"/>
                  <a:pt x="16206" y="16655"/>
                  <a:pt x="15705" y="17743"/>
                </a:cubicBezTo>
                <a:cubicBezTo>
                  <a:pt x="15327" y="18564"/>
                  <a:pt x="14866" y="19058"/>
                  <a:pt x="14470" y="19064"/>
                </a:cubicBezTo>
                <a:cubicBezTo>
                  <a:pt x="14284" y="19067"/>
                  <a:pt x="13577" y="19799"/>
                  <a:pt x="13577" y="19989"/>
                </a:cubicBezTo>
                <a:cubicBezTo>
                  <a:pt x="13577" y="20028"/>
                  <a:pt x="13742" y="20049"/>
                  <a:pt x="13942" y="20036"/>
                </a:cubicBezTo>
                <a:cubicBezTo>
                  <a:pt x="14143" y="20023"/>
                  <a:pt x="14360" y="20087"/>
                  <a:pt x="14428" y="20184"/>
                </a:cubicBezTo>
                <a:cubicBezTo>
                  <a:pt x="14495" y="20280"/>
                  <a:pt x="14625" y="20320"/>
                  <a:pt x="14715" y="20271"/>
                </a:cubicBezTo>
                <a:cubicBezTo>
                  <a:pt x="14805" y="20222"/>
                  <a:pt x="15102" y="20179"/>
                  <a:pt x="15375" y="20177"/>
                </a:cubicBezTo>
                <a:cubicBezTo>
                  <a:pt x="15647" y="20175"/>
                  <a:pt x="15851" y="20123"/>
                  <a:pt x="15829" y="20063"/>
                </a:cubicBezTo>
                <a:cubicBezTo>
                  <a:pt x="15808" y="20003"/>
                  <a:pt x="15932" y="19760"/>
                  <a:pt x="16105" y="19520"/>
                </a:cubicBezTo>
                <a:cubicBezTo>
                  <a:pt x="16278" y="19280"/>
                  <a:pt x="16668" y="18534"/>
                  <a:pt x="16971" y="17864"/>
                </a:cubicBezTo>
                <a:cubicBezTo>
                  <a:pt x="17441" y="16823"/>
                  <a:pt x="17513" y="16593"/>
                  <a:pt x="17464" y="16268"/>
                </a:cubicBezTo>
                <a:cubicBezTo>
                  <a:pt x="17334" y="15417"/>
                  <a:pt x="17324" y="14463"/>
                  <a:pt x="17444" y="14291"/>
                </a:cubicBezTo>
                <a:cubicBezTo>
                  <a:pt x="17600" y="14068"/>
                  <a:pt x="18011" y="14362"/>
                  <a:pt x="18403" y="14974"/>
                </a:cubicBezTo>
                <a:cubicBezTo>
                  <a:pt x="18561" y="15220"/>
                  <a:pt x="18906" y="15718"/>
                  <a:pt x="19168" y="16081"/>
                </a:cubicBezTo>
                <a:lnTo>
                  <a:pt x="19642" y="16738"/>
                </a:lnTo>
                <a:lnTo>
                  <a:pt x="19611" y="17904"/>
                </a:lnTo>
                <a:cubicBezTo>
                  <a:pt x="19572" y="19290"/>
                  <a:pt x="19435" y="19629"/>
                  <a:pt x="18780" y="19996"/>
                </a:cubicBezTo>
                <a:cubicBezTo>
                  <a:pt x="18550" y="20125"/>
                  <a:pt x="18276" y="20367"/>
                  <a:pt x="18170" y="20532"/>
                </a:cubicBezTo>
                <a:lnTo>
                  <a:pt x="17980" y="20834"/>
                </a:lnTo>
                <a:lnTo>
                  <a:pt x="18496" y="20901"/>
                </a:lnTo>
                <a:cubicBezTo>
                  <a:pt x="18856" y="20950"/>
                  <a:pt x="19012" y="21031"/>
                  <a:pt x="18997" y="21156"/>
                </a:cubicBezTo>
                <a:cubicBezTo>
                  <a:pt x="18952" y="21544"/>
                  <a:pt x="20228" y="20665"/>
                  <a:pt x="20321" y="20244"/>
                </a:cubicBezTo>
                <a:cubicBezTo>
                  <a:pt x="20352" y="20104"/>
                  <a:pt x="20467" y="18949"/>
                  <a:pt x="20577" y="17676"/>
                </a:cubicBezTo>
                <a:lnTo>
                  <a:pt x="20775" y="15363"/>
                </a:lnTo>
                <a:lnTo>
                  <a:pt x="20488" y="14807"/>
                </a:lnTo>
                <a:cubicBezTo>
                  <a:pt x="20328" y="14501"/>
                  <a:pt x="20150" y="14078"/>
                  <a:pt x="20096" y="13868"/>
                </a:cubicBezTo>
                <a:cubicBezTo>
                  <a:pt x="20042" y="13659"/>
                  <a:pt x="19947" y="13418"/>
                  <a:pt x="19882" y="13332"/>
                </a:cubicBezTo>
                <a:cubicBezTo>
                  <a:pt x="19707" y="13097"/>
                  <a:pt x="19733" y="12182"/>
                  <a:pt x="19921" y="11944"/>
                </a:cubicBezTo>
                <a:cubicBezTo>
                  <a:pt x="20007" y="11836"/>
                  <a:pt x="20080" y="11637"/>
                  <a:pt x="20080" y="11502"/>
                </a:cubicBezTo>
                <a:cubicBezTo>
                  <a:pt x="20081" y="11367"/>
                  <a:pt x="20149" y="11241"/>
                  <a:pt x="20232" y="11220"/>
                </a:cubicBezTo>
                <a:cubicBezTo>
                  <a:pt x="20403" y="11176"/>
                  <a:pt x="21035" y="10046"/>
                  <a:pt x="20977" y="9886"/>
                </a:cubicBezTo>
                <a:cubicBezTo>
                  <a:pt x="20956" y="9828"/>
                  <a:pt x="20992" y="9701"/>
                  <a:pt x="21055" y="9611"/>
                </a:cubicBezTo>
                <a:cubicBezTo>
                  <a:pt x="21118" y="9521"/>
                  <a:pt x="21268" y="9092"/>
                  <a:pt x="21389" y="8652"/>
                </a:cubicBezTo>
                <a:cubicBezTo>
                  <a:pt x="21570" y="7991"/>
                  <a:pt x="21598" y="7741"/>
                  <a:pt x="21552" y="7211"/>
                </a:cubicBezTo>
                <a:cubicBezTo>
                  <a:pt x="21521" y="6857"/>
                  <a:pt x="21496" y="6532"/>
                  <a:pt x="21498" y="6493"/>
                </a:cubicBezTo>
                <a:cubicBezTo>
                  <a:pt x="21499" y="6455"/>
                  <a:pt x="21441" y="6314"/>
                  <a:pt x="21369" y="6178"/>
                </a:cubicBezTo>
                <a:cubicBezTo>
                  <a:pt x="21298" y="6042"/>
                  <a:pt x="21271" y="5930"/>
                  <a:pt x="21307" y="5930"/>
                </a:cubicBezTo>
                <a:cubicBezTo>
                  <a:pt x="21344" y="5930"/>
                  <a:pt x="21316" y="5818"/>
                  <a:pt x="21245" y="5682"/>
                </a:cubicBezTo>
                <a:cubicBezTo>
                  <a:pt x="21174" y="5546"/>
                  <a:pt x="21105" y="5347"/>
                  <a:pt x="21090" y="5233"/>
                </a:cubicBezTo>
                <a:cubicBezTo>
                  <a:pt x="21075" y="5119"/>
                  <a:pt x="20990" y="4913"/>
                  <a:pt x="20900" y="4777"/>
                </a:cubicBezTo>
                <a:cubicBezTo>
                  <a:pt x="20810" y="4641"/>
                  <a:pt x="20771" y="4525"/>
                  <a:pt x="20814" y="4522"/>
                </a:cubicBezTo>
                <a:cubicBezTo>
                  <a:pt x="20928" y="4516"/>
                  <a:pt x="19861" y="2685"/>
                  <a:pt x="19743" y="2685"/>
                </a:cubicBezTo>
                <a:cubicBezTo>
                  <a:pt x="19689" y="2685"/>
                  <a:pt x="19537" y="2530"/>
                  <a:pt x="19409" y="2343"/>
                </a:cubicBezTo>
                <a:cubicBezTo>
                  <a:pt x="19064" y="1843"/>
                  <a:pt x="18018" y="908"/>
                  <a:pt x="17503" y="640"/>
                </a:cubicBezTo>
                <a:cubicBezTo>
                  <a:pt x="16701" y="225"/>
                  <a:pt x="14494" y="256"/>
                  <a:pt x="13511" y="694"/>
                </a:cubicBezTo>
                <a:cubicBezTo>
                  <a:pt x="13111" y="873"/>
                  <a:pt x="12277" y="1156"/>
                  <a:pt x="12250" y="1123"/>
                </a:cubicBezTo>
                <a:cubicBezTo>
                  <a:pt x="12238" y="1109"/>
                  <a:pt x="12088" y="1200"/>
                  <a:pt x="11916" y="1324"/>
                </a:cubicBezTo>
                <a:cubicBezTo>
                  <a:pt x="11743" y="1449"/>
                  <a:pt x="11520" y="1542"/>
                  <a:pt x="11423" y="1539"/>
                </a:cubicBezTo>
                <a:cubicBezTo>
                  <a:pt x="11174" y="1531"/>
                  <a:pt x="10678" y="1741"/>
                  <a:pt x="10087" y="2102"/>
                </a:cubicBezTo>
                <a:cubicBezTo>
                  <a:pt x="9810" y="2271"/>
                  <a:pt x="9404" y="2471"/>
                  <a:pt x="9186" y="2538"/>
                </a:cubicBezTo>
                <a:cubicBezTo>
                  <a:pt x="8968" y="2605"/>
                  <a:pt x="8701" y="2697"/>
                  <a:pt x="8588" y="2746"/>
                </a:cubicBezTo>
                <a:cubicBezTo>
                  <a:pt x="8283" y="2878"/>
                  <a:pt x="7416" y="2854"/>
                  <a:pt x="7191" y="2705"/>
                </a:cubicBezTo>
                <a:cubicBezTo>
                  <a:pt x="7082" y="2634"/>
                  <a:pt x="6956" y="2559"/>
                  <a:pt x="6911" y="2538"/>
                </a:cubicBezTo>
                <a:cubicBezTo>
                  <a:pt x="6866" y="2517"/>
                  <a:pt x="6700" y="2353"/>
                  <a:pt x="6542" y="2176"/>
                </a:cubicBezTo>
                <a:cubicBezTo>
                  <a:pt x="6385" y="1998"/>
                  <a:pt x="6093" y="1746"/>
                  <a:pt x="5890" y="1613"/>
                </a:cubicBezTo>
                <a:cubicBezTo>
                  <a:pt x="5436" y="1313"/>
                  <a:pt x="5251" y="1048"/>
                  <a:pt x="5218" y="654"/>
                </a:cubicBezTo>
                <a:cubicBezTo>
                  <a:pt x="5183" y="227"/>
                  <a:pt x="4858" y="181"/>
                  <a:pt x="4621" y="567"/>
                </a:cubicBezTo>
                <a:cubicBezTo>
                  <a:pt x="4440" y="860"/>
                  <a:pt x="4427" y="862"/>
                  <a:pt x="4353" y="614"/>
                </a:cubicBezTo>
                <a:cubicBezTo>
                  <a:pt x="4310" y="470"/>
                  <a:pt x="4290" y="275"/>
                  <a:pt x="4310" y="178"/>
                </a:cubicBezTo>
                <a:cubicBezTo>
                  <a:pt x="4326" y="98"/>
                  <a:pt x="4330" y="41"/>
                  <a:pt x="4322" y="17"/>
                </a:cubicBezTo>
                <a:close/>
                <a:moveTo>
                  <a:pt x="3141" y="18199"/>
                </a:moveTo>
                <a:cubicBezTo>
                  <a:pt x="3006" y="18183"/>
                  <a:pt x="2844" y="18193"/>
                  <a:pt x="2672" y="18240"/>
                </a:cubicBezTo>
                <a:cubicBezTo>
                  <a:pt x="2411" y="18310"/>
                  <a:pt x="2163" y="18332"/>
                  <a:pt x="2120" y="18286"/>
                </a:cubicBezTo>
                <a:cubicBezTo>
                  <a:pt x="2033" y="18194"/>
                  <a:pt x="2019" y="18373"/>
                  <a:pt x="2089" y="18689"/>
                </a:cubicBezTo>
                <a:cubicBezTo>
                  <a:pt x="2139" y="18912"/>
                  <a:pt x="2705" y="18921"/>
                  <a:pt x="3250" y="18709"/>
                </a:cubicBezTo>
                <a:cubicBezTo>
                  <a:pt x="3715" y="18528"/>
                  <a:pt x="3546" y="18249"/>
                  <a:pt x="3141" y="18199"/>
                </a:cubicBezTo>
                <a:close/>
                <a:moveTo>
                  <a:pt x="7932" y="18434"/>
                </a:moveTo>
                <a:cubicBezTo>
                  <a:pt x="7888" y="18482"/>
                  <a:pt x="7867" y="18571"/>
                  <a:pt x="7897" y="18655"/>
                </a:cubicBezTo>
                <a:cubicBezTo>
                  <a:pt x="7923" y="18728"/>
                  <a:pt x="8113" y="18783"/>
                  <a:pt x="8321" y="18783"/>
                </a:cubicBezTo>
                <a:cubicBezTo>
                  <a:pt x="8726" y="18783"/>
                  <a:pt x="8759" y="18707"/>
                  <a:pt x="8402" y="18595"/>
                </a:cubicBezTo>
                <a:cubicBezTo>
                  <a:pt x="8280" y="18557"/>
                  <a:pt x="8145" y="18483"/>
                  <a:pt x="8099" y="18434"/>
                </a:cubicBezTo>
                <a:cubicBezTo>
                  <a:pt x="8045" y="18376"/>
                  <a:pt x="7977" y="18386"/>
                  <a:pt x="7932" y="18434"/>
                </a:cubicBezTo>
                <a:close/>
                <a:moveTo>
                  <a:pt x="11562" y="18508"/>
                </a:moveTo>
                <a:cubicBezTo>
                  <a:pt x="11413" y="18527"/>
                  <a:pt x="11260" y="18601"/>
                  <a:pt x="11205" y="18716"/>
                </a:cubicBezTo>
                <a:cubicBezTo>
                  <a:pt x="11119" y="18896"/>
                  <a:pt x="11138" y="18925"/>
                  <a:pt x="11337" y="18923"/>
                </a:cubicBezTo>
                <a:cubicBezTo>
                  <a:pt x="11671" y="18921"/>
                  <a:pt x="11949" y="18775"/>
                  <a:pt x="11896" y="18628"/>
                </a:cubicBezTo>
                <a:cubicBezTo>
                  <a:pt x="11859" y="18526"/>
                  <a:pt x="11712" y="18489"/>
                  <a:pt x="11562" y="18508"/>
                </a:cubicBezTo>
                <a:close/>
                <a:moveTo>
                  <a:pt x="12090" y="18689"/>
                </a:moveTo>
                <a:cubicBezTo>
                  <a:pt x="12025" y="18734"/>
                  <a:pt x="12046" y="18769"/>
                  <a:pt x="12141" y="18776"/>
                </a:cubicBezTo>
                <a:cubicBezTo>
                  <a:pt x="12227" y="18782"/>
                  <a:pt x="12273" y="18749"/>
                  <a:pt x="12246" y="18702"/>
                </a:cubicBezTo>
                <a:cubicBezTo>
                  <a:pt x="12218" y="18655"/>
                  <a:pt x="12149" y="18648"/>
                  <a:pt x="12090" y="18689"/>
                </a:cubicBezTo>
                <a:close/>
                <a:moveTo>
                  <a:pt x="5510" y="18695"/>
                </a:moveTo>
                <a:cubicBezTo>
                  <a:pt x="5485" y="18683"/>
                  <a:pt x="5426" y="18688"/>
                  <a:pt x="5327" y="18709"/>
                </a:cubicBezTo>
                <a:cubicBezTo>
                  <a:pt x="5176" y="18741"/>
                  <a:pt x="5034" y="18806"/>
                  <a:pt x="5009" y="18850"/>
                </a:cubicBezTo>
                <a:cubicBezTo>
                  <a:pt x="4930" y="18986"/>
                  <a:pt x="5350" y="18932"/>
                  <a:pt x="5479" y="18789"/>
                </a:cubicBezTo>
                <a:cubicBezTo>
                  <a:pt x="5523" y="18741"/>
                  <a:pt x="5534" y="18708"/>
                  <a:pt x="5510" y="18695"/>
                </a:cubicBezTo>
                <a:close/>
                <a:moveTo>
                  <a:pt x="4131" y="18729"/>
                </a:moveTo>
                <a:cubicBezTo>
                  <a:pt x="3968" y="18766"/>
                  <a:pt x="3830" y="18851"/>
                  <a:pt x="3790" y="18964"/>
                </a:cubicBezTo>
                <a:cubicBezTo>
                  <a:pt x="3754" y="19063"/>
                  <a:pt x="3863" y="19080"/>
                  <a:pt x="4127" y="19017"/>
                </a:cubicBezTo>
                <a:cubicBezTo>
                  <a:pt x="4343" y="18966"/>
                  <a:pt x="4599" y="18923"/>
                  <a:pt x="4694" y="18917"/>
                </a:cubicBezTo>
                <a:cubicBezTo>
                  <a:pt x="4825" y="18908"/>
                  <a:pt x="4806" y="18872"/>
                  <a:pt x="4621" y="18776"/>
                </a:cubicBezTo>
                <a:cubicBezTo>
                  <a:pt x="4483" y="18704"/>
                  <a:pt x="4295" y="18692"/>
                  <a:pt x="4131" y="18729"/>
                </a:cubicBezTo>
                <a:close/>
                <a:moveTo>
                  <a:pt x="10840" y="20056"/>
                </a:moveTo>
                <a:cubicBezTo>
                  <a:pt x="10820" y="20056"/>
                  <a:pt x="10783" y="20120"/>
                  <a:pt x="10755" y="20197"/>
                </a:cubicBezTo>
                <a:cubicBezTo>
                  <a:pt x="10727" y="20275"/>
                  <a:pt x="10742" y="20338"/>
                  <a:pt x="10790" y="20338"/>
                </a:cubicBezTo>
                <a:cubicBezTo>
                  <a:pt x="10837" y="20338"/>
                  <a:pt x="10879" y="20275"/>
                  <a:pt x="10879" y="20197"/>
                </a:cubicBezTo>
                <a:cubicBezTo>
                  <a:pt x="10879" y="20120"/>
                  <a:pt x="10860" y="20056"/>
                  <a:pt x="10840" y="20056"/>
                </a:cubicBezTo>
                <a:close/>
                <a:moveTo>
                  <a:pt x="7218" y="20948"/>
                </a:moveTo>
                <a:cubicBezTo>
                  <a:pt x="7138" y="20984"/>
                  <a:pt x="7184" y="21012"/>
                  <a:pt x="7319" y="21015"/>
                </a:cubicBezTo>
                <a:cubicBezTo>
                  <a:pt x="7454" y="21018"/>
                  <a:pt x="7518" y="20994"/>
                  <a:pt x="7462" y="20955"/>
                </a:cubicBezTo>
                <a:cubicBezTo>
                  <a:pt x="7407" y="20916"/>
                  <a:pt x="7297" y="20912"/>
                  <a:pt x="7218" y="2094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5" name="Picture 4" descr="C:\Users\GABRIELLE BECA\Pictures\Kabanchik.jpg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5286380" y="4358256"/>
            <a:ext cx="1976041" cy="13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asted-image.tiff"/>
          <p:cNvPicPr>
            <a:picLocks noChangeAspect="1"/>
          </p:cNvPicPr>
          <p:nvPr/>
        </p:nvPicPr>
        <p:blipFill>
          <a:blip r:embed="rId17" cstate="print">
            <a:extLst/>
          </a:blip>
          <a:srcRect l="10806" t="13562" r="4096" b="6466"/>
          <a:stretch>
            <a:fillRect/>
          </a:stretch>
        </p:blipFill>
        <p:spPr>
          <a:xfrm>
            <a:off x="6361436" y="4644008"/>
            <a:ext cx="1528938" cy="93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467" extrusionOk="0">
                <a:moveTo>
                  <a:pt x="14120" y="0"/>
                </a:moveTo>
                <a:cubicBezTo>
                  <a:pt x="13325" y="0"/>
                  <a:pt x="12562" y="98"/>
                  <a:pt x="12426" y="216"/>
                </a:cubicBezTo>
                <a:cubicBezTo>
                  <a:pt x="12290" y="333"/>
                  <a:pt x="11871" y="478"/>
                  <a:pt x="11491" y="538"/>
                </a:cubicBezTo>
                <a:cubicBezTo>
                  <a:pt x="11112" y="598"/>
                  <a:pt x="10541" y="718"/>
                  <a:pt x="10223" y="803"/>
                </a:cubicBezTo>
                <a:cubicBezTo>
                  <a:pt x="9855" y="902"/>
                  <a:pt x="9237" y="819"/>
                  <a:pt x="8537" y="574"/>
                </a:cubicBezTo>
                <a:cubicBezTo>
                  <a:pt x="7504" y="212"/>
                  <a:pt x="7375" y="211"/>
                  <a:pt x="6522" y="567"/>
                </a:cubicBezTo>
                <a:cubicBezTo>
                  <a:pt x="6022" y="776"/>
                  <a:pt x="5191" y="1296"/>
                  <a:pt x="4674" y="1721"/>
                </a:cubicBezTo>
                <a:lnTo>
                  <a:pt x="3735" y="2488"/>
                </a:lnTo>
                <a:lnTo>
                  <a:pt x="3222" y="1470"/>
                </a:lnTo>
                <a:cubicBezTo>
                  <a:pt x="2646" y="331"/>
                  <a:pt x="2029" y="87"/>
                  <a:pt x="1764" y="889"/>
                </a:cubicBezTo>
                <a:cubicBezTo>
                  <a:pt x="1639" y="1270"/>
                  <a:pt x="1559" y="1290"/>
                  <a:pt x="1128" y="1076"/>
                </a:cubicBezTo>
                <a:cubicBezTo>
                  <a:pt x="857" y="941"/>
                  <a:pt x="597" y="897"/>
                  <a:pt x="549" y="975"/>
                </a:cubicBezTo>
                <a:cubicBezTo>
                  <a:pt x="500" y="1053"/>
                  <a:pt x="604" y="1556"/>
                  <a:pt x="777" y="2094"/>
                </a:cubicBezTo>
                <a:cubicBezTo>
                  <a:pt x="1101" y="3101"/>
                  <a:pt x="1180" y="4658"/>
                  <a:pt x="944" y="5405"/>
                </a:cubicBezTo>
                <a:cubicBezTo>
                  <a:pt x="874" y="5625"/>
                  <a:pt x="838" y="5913"/>
                  <a:pt x="869" y="6050"/>
                </a:cubicBezTo>
                <a:cubicBezTo>
                  <a:pt x="900" y="6188"/>
                  <a:pt x="702" y="6835"/>
                  <a:pt x="430" y="7491"/>
                </a:cubicBezTo>
                <a:cubicBezTo>
                  <a:pt x="158" y="8148"/>
                  <a:pt x="-33" y="8770"/>
                  <a:pt x="4" y="8868"/>
                </a:cubicBezTo>
                <a:cubicBezTo>
                  <a:pt x="190" y="9356"/>
                  <a:pt x="876" y="9251"/>
                  <a:pt x="1650" y="8617"/>
                </a:cubicBezTo>
                <a:cubicBezTo>
                  <a:pt x="2314" y="8073"/>
                  <a:pt x="2519" y="7995"/>
                  <a:pt x="2756" y="8201"/>
                </a:cubicBezTo>
                <a:cubicBezTo>
                  <a:pt x="2916" y="8340"/>
                  <a:pt x="3214" y="8388"/>
                  <a:pt x="3419" y="8301"/>
                </a:cubicBezTo>
                <a:cubicBezTo>
                  <a:pt x="4279" y="7939"/>
                  <a:pt x="4511" y="8000"/>
                  <a:pt x="5469" y="8839"/>
                </a:cubicBezTo>
                <a:cubicBezTo>
                  <a:pt x="6684" y="9903"/>
                  <a:pt x="7071" y="10780"/>
                  <a:pt x="6751" y="11756"/>
                </a:cubicBezTo>
                <a:cubicBezTo>
                  <a:pt x="6635" y="12108"/>
                  <a:pt x="6207" y="12870"/>
                  <a:pt x="5798" y="13448"/>
                </a:cubicBezTo>
                <a:cubicBezTo>
                  <a:pt x="5389" y="14026"/>
                  <a:pt x="4880" y="14742"/>
                  <a:pt x="4670" y="15040"/>
                </a:cubicBezTo>
                <a:cubicBezTo>
                  <a:pt x="4179" y="15735"/>
                  <a:pt x="3849" y="18505"/>
                  <a:pt x="4192" y="19061"/>
                </a:cubicBezTo>
                <a:cubicBezTo>
                  <a:pt x="4503" y="19566"/>
                  <a:pt x="4701" y="19188"/>
                  <a:pt x="4701" y="18093"/>
                </a:cubicBezTo>
                <a:cubicBezTo>
                  <a:pt x="4701" y="17236"/>
                  <a:pt x="4781" y="16971"/>
                  <a:pt x="5298" y="16115"/>
                </a:cubicBezTo>
                <a:cubicBezTo>
                  <a:pt x="5966" y="15007"/>
                  <a:pt x="8134" y="12872"/>
                  <a:pt x="8414" y="13047"/>
                </a:cubicBezTo>
                <a:cubicBezTo>
                  <a:pt x="8540" y="13125"/>
                  <a:pt x="8630" y="13965"/>
                  <a:pt x="8699" y="15778"/>
                </a:cubicBezTo>
                <a:cubicBezTo>
                  <a:pt x="8806" y="18532"/>
                  <a:pt x="8691" y="19971"/>
                  <a:pt x="8344" y="20265"/>
                </a:cubicBezTo>
                <a:cubicBezTo>
                  <a:pt x="8085" y="20485"/>
                  <a:pt x="7596" y="20741"/>
                  <a:pt x="7523" y="20695"/>
                </a:cubicBezTo>
                <a:cubicBezTo>
                  <a:pt x="7493" y="20677"/>
                  <a:pt x="7416" y="20801"/>
                  <a:pt x="7352" y="20968"/>
                </a:cubicBezTo>
                <a:cubicBezTo>
                  <a:pt x="7268" y="21186"/>
                  <a:pt x="7342" y="21308"/>
                  <a:pt x="7615" y="21405"/>
                </a:cubicBezTo>
                <a:cubicBezTo>
                  <a:pt x="8168" y="21600"/>
                  <a:pt x="9322" y="21302"/>
                  <a:pt x="9143" y="21011"/>
                </a:cubicBezTo>
                <a:cubicBezTo>
                  <a:pt x="9097" y="20936"/>
                  <a:pt x="9186" y="20348"/>
                  <a:pt x="9336" y="19706"/>
                </a:cubicBezTo>
                <a:cubicBezTo>
                  <a:pt x="9486" y="19064"/>
                  <a:pt x="9608" y="17979"/>
                  <a:pt x="9608" y="17290"/>
                </a:cubicBezTo>
                <a:cubicBezTo>
                  <a:pt x="9610" y="14491"/>
                  <a:pt x="9799" y="10874"/>
                  <a:pt x="9946" y="10810"/>
                </a:cubicBezTo>
                <a:cubicBezTo>
                  <a:pt x="10030" y="10774"/>
                  <a:pt x="10385" y="10623"/>
                  <a:pt x="10732" y="10473"/>
                </a:cubicBezTo>
                <a:cubicBezTo>
                  <a:pt x="11079" y="10324"/>
                  <a:pt x="11528" y="10065"/>
                  <a:pt x="11732" y="9900"/>
                </a:cubicBezTo>
                <a:cubicBezTo>
                  <a:pt x="12079" y="9619"/>
                  <a:pt x="12135" y="9650"/>
                  <a:pt x="12562" y="10366"/>
                </a:cubicBezTo>
                <a:cubicBezTo>
                  <a:pt x="13017" y="11128"/>
                  <a:pt x="13021" y="11148"/>
                  <a:pt x="13032" y="13470"/>
                </a:cubicBezTo>
                <a:cubicBezTo>
                  <a:pt x="13041" y="15341"/>
                  <a:pt x="12990" y="15967"/>
                  <a:pt x="12782" y="16588"/>
                </a:cubicBezTo>
                <a:cubicBezTo>
                  <a:pt x="12492" y="17451"/>
                  <a:pt x="11320" y="19563"/>
                  <a:pt x="11131" y="19563"/>
                </a:cubicBezTo>
                <a:cubicBezTo>
                  <a:pt x="11065" y="19563"/>
                  <a:pt x="10886" y="19771"/>
                  <a:pt x="10732" y="20021"/>
                </a:cubicBezTo>
                <a:cubicBezTo>
                  <a:pt x="10451" y="20476"/>
                  <a:pt x="10449" y="20473"/>
                  <a:pt x="11447" y="20473"/>
                </a:cubicBezTo>
                <a:cubicBezTo>
                  <a:pt x="12294" y="20473"/>
                  <a:pt x="12422" y="20425"/>
                  <a:pt x="12281" y="20151"/>
                </a:cubicBezTo>
                <a:cubicBezTo>
                  <a:pt x="12148" y="19890"/>
                  <a:pt x="12233" y="19630"/>
                  <a:pt x="12720" y="18817"/>
                </a:cubicBezTo>
                <a:cubicBezTo>
                  <a:pt x="13052" y="18263"/>
                  <a:pt x="13443" y="17705"/>
                  <a:pt x="13589" y="17577"/>
                </a:cubicBezTo>
                <a:cubicBezTo>
                  <a:pt x="13783" y="17408"/>
                  <a:pt x="13887" y="16951"/>
                  <a:pt x="13975" y="15893"/>
                </a:cubicBezTo>
                <a:cubicBezTo>
                  <a:pt x="14167" y="13591"/>
                  <a:pt x="14756" y="11009"/>
                  <a:pt x="15305" y="10050"/>
                </a:cubicBezTo>
                <a:lnTo>
                  <a:pt x="15788" y="9212"/>
                </a:lnTo>
                <a:lnTo>
                  <a:pt x="16618" y="10688"/>
                </a:lnTo>
                <a:cubicBezTo>
                  <a:pt x="17075" y="11502"/>
                  <a:pt x="17449" y="12294"/>
                  <a:pt x="17452" y="12445"/>
                </a:cubicBezTo>
                <a:cubicBezTo>
                  <a:pt x="17454" y="12595"/>
                  <a:pt x="17529" y="13242"/>
                  <a:pt x="17614" y="13885"/>
                </a:cubicBezTo>
                <a:lnTo>
                  <a:pt x="17768" y="15054"/>
                </a:lnTo>
                <a:lnTo>
                  <a:pt x="18242" y="14308"/>
                </a:lnTo>
                <a:lnTo>
                  <a:pt x="18720" y="13563"/>
                </a:lnTo>
                <a:lnTo>
                  <a:pt x="19150" y="14230"/>
                </a:lnTo>
                <a:cubicBezTo>
                  <a:pt x="19898" y="15383"/>
                  <a:pt x="20271" y="16647"/>
                  <a:pt x="20357" y="18351"/>
                </a:cubicBezTo>
                <a:cubicBezTo>
                  <a:pt x="20431" y="19792"/>
                  <a:pt x="20411" y="19950"/>
                  <a:pt x="20077" y="20530"/>
                </a:cubicBezTo>
                <a:cubicBezTo>
                  <a:pt x="19878" y="20876"/>
                  <a:pt x="19790" y="21168"/>
                  <a:pt x="19883" y="21183"/>
                </a:cubicBezTo>
                <a:cubicBezTo>
                  <a:pt x="20173" y="21229"/>
                  <a:pt x="20594" y="21227"/>
                  <a:pt x="21104" y="21176"/>
                </a:cubicBezTo>
                <a:cubicBezTo>
                  <a:pt x="21556" y="21130"/>
                  <a:pt x="21567" y="21113"/>
                  <a:pt x="21266" y="20918"/>
                </a:cubicBezTo>
                <a:cubicBezTo>
                  <a:pt x="20946" y="20709"/>
                  <a:pt x="20942" y="20647"/>
                  <a:pt x="20981" y="17857"/>
                </a:cubicBezTo>
                <a:lnTo>
                  <a:pt x="21020" y="15018"/>
                </a:lnTo>
                <a:lnTo>
                  <a:pt x="20586" y="14280"/>
                </a:lnTo>
                <a:cubicBezTo>
                  <a:pt x="19741" y="12841"/>
                  <a:pt x="19280" y="10565"/>
                  <a:pt x="19695" y="9886"/>
                </a:cubicBezTo>
                <a:cubicBezTo>
                  <a:pt x="19767" y="9767"/>
                  <a:pt x="19857" y="8590"/>
                  <a:pt x="19897" y="7276"/>
                </a:cubicBezTo>
                <a:lnTo>
                  <a:pt x="19971" y="4889"/>
                </a:lnTo>
                <a:lnTo>
                  <a:pt x="19379" y="3527"/>
                </a:lnTo>
                <a:cubicBezTo>
                  <a:pt x="18746" y="2068"/>
                  <a:pt x="18432" y="1741"/>
                  <a:pt x="16627" y="646"/>
                </a:cubicBezTo>
                <a:cubicBezTo>
                  <a:pt x="15714" y="92"/>
                  <a:pt x="15363" y="1"/>
                  <a:pt x="1412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7" name="pasted-image.tiff"/>
          <p:cNvPicPr>
            <a:picLocks noChangeAspect="1"/>
          </p:cNvPicPr>
          <p:nvPr/>
        </p:nvPicPr>
        <p:blipFill>
          <a:blip r:embed="rId18" cstate="print">
            <a:extLst/>
          </a:blip>
          <a:srcRect l="1829" t="29129" r="1380" b="32051"/>
          <a:stretch>
            <a:fillRect/>
          </a:stretch>
        </p:blipFill>
        <p:spPr>
          <a:xfrm>
            <a:off x="4059190" y="4858322"/>
            <a:ext cx="2084446" cy="68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77" extrusionOk="0">
                <a:moveTo>
                  <a:pt x="10535" y="2"/>
                </a:moveTo>
                <a:cubicBezTo>
                  <a:pt x="10047" y="-21"/>
                  <a:pt x="9466" y="111"/>
                  <a:pt x="9138" y="380"/>
                </a:cubicBezTo>
                <a:cubicBezTo>
                  <a:pt x="9107" y="405"/>
                  <a:pt x="9103" y="383"/>
                  <a:pt x="9074" y="403"/>
                </a:cubicBezTo>
                <a:cubicBezTo>
                  <a:pt x="8987" y="462"/>
                  <a:pt x="8923" y="487"/>
                  <a:pt x="8878" y="471"/>
                </a:cubicBezTo>
                <a:cubicBezTo>
                  <a:pt x="8856" y="469"/>
                  <a:pt x="8791" y="525"/>
                  <a:pt x="8785" y="506"/>
                </a:cubicBezTo>
                <a:cubicBezTo>
                  <a:pt x="8773" y="470"/>
                  <a:pt x="8749" y="456"/>
                  <a:pt x="8717" y="471"/>
                </a:cubicBezTo>
                <a:cubicBezTo>
                  <a:pt x="8685" y="487"/>
                  <a:pt x="8644" y="538"/>
                  <a:pt x="8608" y="597"/>
                </a:cubicBezTo>
                <a:cubicBezTo>
                  <a:pt x="8536" y="715"/>
                  <a:pt x="8275" y="880"/>
                  <a:pt x="8029" y="975"/>
                </a:cubicBezTo>
                <a:cubicBezTo>
                  <a:pt x="7784" y="1069"/>
                  <a:pt x="7529" y="1236"/>
                  <a:pt x="7462" y="1341"/>
                </a:cubicBezTo>
                <a:cubicBezTo>
                  <a:pt x="7427" y="1395"/>
                  <a:pt x="7315" y="1454"/>
                  <a:pt x="7229" y="1524"/>
                </a:cubicBezTo>
                <a:cubicBezTo>
                  <a:pt x="7139" y="1604"/>
                  <a:pt x="7110" y="1651"/>
                  <a:pt x="6996" y="1741"/>
                </a:cubicBezTo>
                <a:cubicBezTo>
                  <a:pt x="6739" y="1945"/>
                  <a:pt x="6420" y="2305"/>
                  <a:pt x="6286" y="2542"/>
                </a:cubicBezTo>
                <a:cubicBezTo>
                  <a:pt x="6152" y="2778"/>
                  <a:pt x="5859" y="3190"/>
                  <a:pt x="5636" y="3446"/>
                </a:cubicBezTo>
                <a:cubicBezTo>
                  <a:pt x="5413" y="3701"/>
                  <a:pt x="4739" y="4731"/>
                  <a:pt x="4137" y="5745"/>
                </a:cubicBezTo>
                <a:cubicBezTo>
                  <a:pt x="3751" y="6395"/>
                  <a:pt x="3553" y="6719"/>
                  <a:pt x="3299" y="7140"/>
                </a:cubicBezTo>
                <a:cubicBezTo>
                  <a:pt x="3243" y="7246"/>
                  <a:pt x="3192" y="7348"/>
                  <a:pt x="3145" y="7438"/>
                </a:cubicBezTo>
                <a:cubicBezTo>
                  <a:pt x="2997" y="7721"/>
                  <a:pt x="2873" y="7904"/>
                  <a:pt x="2818" y="7953"/>
                </a:cubicBezTo>
                <a:cubicBezTo>
                  <a:pt x="2794" y="7993"/>
                  <a:pt x="2756" y="8101"/>
                  <a:pt x="2728" y="8158"/>
                </a:cubicBezTo>
                <a:cubicBezTo>
                  <a:pt x="2659" y="8270"/>
                  <a:pt x="2384" y="9030"/>
                  <a:pt x="2036" y="10092"/>
                </a:cubicBezTo>
                <a:cubicBezTo>
                  <a:pt x="2034" y="10100"/>
                  <a:pt x="2035" y="10095"/>
                  <a:pt x="2033" y="10103"/>
                </a:cubicBezTo>
                <a:cubicBezTo>
                  <a:pt x="1464" y="11932"/>
                  <a:pt x="785" y="14462"/>
                  <a:pt x="372" y="16326"/>
                </a:cubicBezTo>
                <a:cubicBezTo>
                  <a:pt x="339" y="16481"/>
                  <a:pt x="311" y="16621"/>
                  <a:pt x="282" y="16761"/>
                </a:cubicBezTo>
                <a:cubicBezTo>
                  <a:pt x="210" y="17102"/>
                  <a:pt x="135" y="17445"/>
                  <a:pt x="90" y="17710"/>
                </a:cubicBezTo>
                <a:cubicBezTo>
                  <a:pt x="77" y="17792"/>
                  <a:pt x="78" y="17831"/>
                  <a:pt x="68" y="17905"/>
                </a:cubicBezTo>
                <a:cubicBezTo>
                  <a:pt x="35" y="18144"/>
                  <a:pt x="0" y="18385"/>
                  <a:pt x="0" y="18534"/>
                </a:cubicBezTo>
                <a:cubicBezTo>
                  <a:pt x="2" y="18687"/>
                  <a:pt x="18" y="18802"/>
                  <a:pt x="49" y="18854"/>
                </a:cubicBezTo>
                <a:cubicBezTo>
                  <a:pt x="68" y="18886"/>
                  <a:pt x="101" y="18859"/>
                  <a:pt x="128" y="18854"/>
                </a:cubicBezTo>
                <a:cubicBezTo>
                  <a:pt x="237" y="18810"/>
                  <a:pt x="401" y="18469"/>
                  <a:pt x="575" y="17779"/>
                </a:cubicBezTo>
                <a:cubicBezTo>
                  <a:pt x="710" y="17211"/>
                  <a:pt x="855" y="16668"/>
                  <a:pt x="1018" y="16154"/>
                </a:cubicBezTo>
                <a:cubicBezTo>
                  <a:pt x="1170" y="15657"/>
                  <a:pt x="1332" y="15216"/>
                  <a:pt x="1499" y="14805"/>
                </a:cubicBezTo>
                <a:cubicBezTo>
                  <a:pt x="1661" y="14405"/>
                  <a:pt x="1836" y="14033"/>
                  <a:pt x="2021" y="13695"/>
                </a:cubicBezTo>
                <a:cubicBezTo>
                  <a:pt x="2056" y="13629"/>
                  <a:pt x="2091" y="13563"/>
                  <a:pt x="2127" y="13501"/>
                </a:cubicBezTo>
                <a:cubicBezTo>
                  <a:pt x="2282" y="13233"/>
                  <a:pt x="2457" y="12988"/>
                  <a:pt x="2634" y="12746"/>
                </a:cubicBezTo>
                <a:cubicBezTo>
                  <a:pt x="2671" y="12698"/>
                  <a:pt x="2706" y="12629"/>
                  <a:pt x="2743" y="12585"/>
                </a:cubicBezTo>
                <a:cubicBezTo>
                  <a:pt x="2814" y="12501"/>
                  <a:pt x="2817" y="12474"/>
                  <a:pt x="2882" y="12391"/>
                </a:cubicBezTo>
                <a:cubicBezTo>
                  <a:pt x="3114" y="12095"/>
                  <a:pt x="3356" y="11769"/>
                  <a:pt x="3374" y="11682"/>
                </a:cubicBezTo>
                <a:cubicBezTo>
                  <a:pt x="3409" y="11508"/>
                  <a:pt x="3656" y="11440"/>
                  <a:pt x="3806" y="11510"/>
                </a:cubicBezTo>
                <a:cubicBezTo>
                  <a:pt x="3836" y="11520"/>
                  <a:pt x="3863" y="11544"/>
                  <a:pt x="3878" y="11590"/>
                </a:cubicBezTo>
                <a:cubicBezTo>
                  <a:pt x="3888" y="11605"/>
                  <a:pt x="3905" y="11606"/>
                  <a:pt x="3911" y="11625"/>
                </a:cubicBezTo>
                <a:cubicBezTo>
                  <a:pt x="3919" y="11647"/>
                  <a:pt x="3906" y="11780"/>
                  <a:pt x="3900" y="11876"/>
                </a:cubicBezTo>
                <a:cubicBezTo>
                  <a:pt x="3899" y="11903"/>
                  <a:pt x="3898" y="11938"/>
                  <a:pt x="3896" y="11968"/>
                </a:cubicBezTo>
                <a:cubicBezTo>
                  <a:pt x="3874" y="12214"/>
                  <a:pt x="3836" y="12528"/>
                  <a:pt x="3772" y="12917"/>
                </a:cubicBezTo>
                <a:cubicBezTo>
                  <a:pt x="3668" y="13551"/>
                  <a:pt x="3558" y="14513"/>
                  <a:pt x="3528" y="15056"/>
                </a:cubicBezTo>
                <a:cubicBezTo>
                  <a:pt x="3515" y="15298"/>
                  <a:pt x="3481" y="15577"/>
                  <a:pt x="3460" y="15834"/>
                </a:cubicBezTo>
                <a:cubicBezTo>
                  <a:pt x="3436" y="16170"/>
                  <a:pt x="3413" y="16535"/>
                  <a:pt x="3370" y="16909"/>
                </a:cubicBezTo>
                <a:cubicBezTo>
                  <a:pt x="3301" y="17566"/>
                  <a:pt x="3211" y="18190"/>
                  <a:pt x="3115" y="18808"/>
                </a:cubicBezTo>
                <a:cubicBezTo>
                  <a:pt x="3086" y="18994"/>
                  <a:pt x="3067" y="19204"/>
                  <a:pt x="3036" y="19380"/>
                </a:cubicBezTo>
                <a:cubicBezTo>
                  <a:pt x="3030" y="19412"/>
                  <a:pt x="3019" y="19420"/>
                  <a:pt x="3013" y="19449"/>
                </a:cubicBezTo>
                <a:cubicBezTo>
                  <a:pt x="2913" y="20041"/>
                  <a:pt x="2865" y="20045"/>
                  <a:pt x="2668" y="19872"/>
                </a:cubicBezTo>
                <a:cubicBezTo>
                  <a:pt x="2664" y="19869"/>
                  <a:pt x="2660" y="19853"/>
                  <a:pt x="2656" y="19849"/>
                </a:cubicBezTo>
                <a:cubicBezTo>
                  <a:pt x="2563" y="19781"/>
                  <a:pt x="2464" y="19655"/>
                  <a:pt x="2348" y="19403"/>
                </a:cubicBezTo>
                <a:cubicBezTo>
                  <a:pt x="2342" y="19389"/>
                  <a:pt x="2336" y="19383"/>
                  <a:pt x="2330" y="19369"/>
                </a:cubicBezTo>
                <a:cubicBezTo>
                  <a:pt x="2317" y="19342"/>
                  <a:pt x="2290" y="19326"/>
                  <a:pt x="2281" y="19300"/>
                </a:cubicBezTo>
                <a:cubicBezTo>
                  <a:pt x="2246" y="19208"/>
                  <a:pt x="2210" y="19152"/>
                  <a:pt x="2175" y="19083"/>
                </a:cubicBezTo>
                <a:cubicBezTo>
                  <a:pt x="1943" y="18682"/>
                  <a:pt x="1795" y="18690"/>
                  <a:pt x="1664" y="19129"/>
                </a:cubicBezTo>
                <a:cubicBezTo>
                  <a:pt x="1561" y="19476"/>
                  <a:pt x="1483" y="19542"/>
                  <a:pt x="1386" y="19392"/>
                </a:cubicBezTo>
                <a:cubicBezTo>
                  <a:pt x="1385" y="19389"/>
                  <a:pt x="1384" y="19395"/>
                  <a:pt x="1383" y="19392"/>
                </a:cubicBezTo>
                <a:cubicBezTo>
                  <a:pt x="1382" y="19391"/>
                  <a:pt x="1380" y="19393"/>
                  <a:pt x="1379" y="19392"/>
                </a:cubicBezTo>
                <a:cubicBezTo>
                  <a:pt x="1328" y="19296"/>
                  <a:pt x="1224" y="19388"/>
                  <a:pt x="1120" y="19540"/>
                </a:cubicBezTo>
                <a:cubicBezTo>
                  <a:pt x="1083" y="19608"/>
                  <a:pt x="1052" y="19649"/>
                  <a:pt x="1007" y="19758"/>
                </a:cubicBezTo>
                <a:cubicBezTo>
                  <a:pt x="937" y="19930"/>
                  <a:pt x="891" y="20057"/>
                  <a:pt x="868" y="20170"/>
                </a:cubicBezTo>
                <a:cubicBezTo>
                  <a:pt x="859" y="20229"/>
                  <a:pt x="843" y="20295"/>
                  <a:pt x="849" y="20341"/>
                </a:cubicBezTo>
                <a:cubicBezTo>
                  <a:pt x="850" y="20356"/>
                  <a:pt x="858" y="20362"/>
                  <a:pt x="860" y="20376"/>
                </a:cubicBezTo>
                <a:cubicBezTo>
                  <a:pt x="877" y="20434"/>
                  <a:pt x="969" y="20501"/>
                  <a:pt x="1037" y="20570"/>
                </a:cubicBezTo>
                <a:cubicBezTo>
                  <a:pt x="1147" y="20625"/>
                  <a:pt x="1292" y="20668"/>
                  <a:pt x="1525" y="20696"/>
                </a:cubicBezTo>
                <a:cubicBezTo>
                  <a:pt x="1847" y="20734"/>
                  <a:pt x="2057" y="20872"/>
                  <a:pt x="2100" y="21085"/>
                </a:cubicBezTo>
                <a:cubicBezTo>
                  <a:pt x="2119" y="21177"/>
                  <a:pt x="2151" y="21222"/>
                  <a:pt x="2183" y="21256"/>
                </a:cubicBezTo>
                <a:cubicBezTo>
                  <a:pt x="2286" y="21255"/>
                  <a:pt x="2383" y="21248"/>
                  <a:pt x="2442" y="21211"/>
                </a:cubicBezTo>
                <a:cubicBezTo>
                  <a:pt x="2604" y="21079"/>
                  <a:pt x="2743" y="21005"/>
                  <a:pt x="2859" y="21016"/>
                </a:cubicBezTo>
                <a:cubicBezTo>
                  <a:pt x="2979" y="21028"/>
                  <a:pt x="3080" y="21102"/>
                  <a:pt x="3179" y="21268"/>
                </a:cubicBezTo>
                <a:cubicBezTo>
                  <a:pt x="3180" y="21270"/>
                  <a:pt x="3181" y="21277"/>
                  <a:pt x="3182" y="21279"/>
                </a:cubicBezTo>
                <a:cubicBezTo>
                  <a:pt x="3297" y="21473"/>
                  <a:pt x="3374" y="21570"/>
                  <a:pt x="3460" y="21577"/>
                </a:cubicBezTo>
                <a:cubicBezTo>
                  <a:pt x="3486" y="21579"/>
                  <a:pt x="3533" y="21521"/>
                  <a:pt x="3562" y="21508"/>
                </a:cubicBezTo>
                <a:cubicBezTo>
                  <a:pt x="3630" y="21476"/>
                  <a:pt x="3691" y="21454"/>
                  <a:pt x="3802" y="21336"/>
                </a:cubicBezTo>
                <a:cubicBezTo>
                  <a:pt x="3805" y="21334"/>
                  <a:pt x="3804" y="21327"/>
                  <a:pt x="3806" y="21325"/>
                </a:cubicBezTo>
                <a:cubicBezTo>
                  <a:pt x="3962" y="21160"/>
                  <a:pt x="4042" y="21168"/>
                  <a:pt x="4107" y="21268"/>
                </a:cubicBezTo>
                <a:cubicBezTo>
                  <a:pt x="4122" y="21287"/>
                  <a:pt x="4147" y="21282"/>
                  <a:pt x="4159" y="21314"/>
                </a:cubicBezTo>
                <a:cubicBezTo>
                  <a:pt x="4262" y="21573"/>
                  <a:pt x="4808" y="21566"/>
                  <a:pt x="5027" y="21302"/>
                </a:cubicBezTo>
                <a:cubicBezTo>
                  <a:pt x="5205" y="21087"/>
                  <a:pt x="5366" y="21000"/>
                  <a:pt x="5519" y="21016"/>
                </a:cubicBezTo>
                <a:cubicBezTo>
                  <a:pt x="5614" y="20997"/>
                  <a:pt x="5693" y="20996"/>
                  <a:pt x="5711" y="21085"/>
                </a:cubicBezTo>
                <a:cubicBezTo>
                  <a:pt x="5712" y="21088"/>
                  <a:pt x="5718" y="21093"/>
                  <a:pt x="5719" y="21096"/>
                </a:cubicBezTo>
                <a:cubicBezTo>
                  <a:pt x="5772" y="21137"/>
                  <a:pt x="5822" y="21176"/>
                  <a:pt x="5876" y="21245"/>
                </a:cubicBezTo>
                <a:cubicBezTo>
                  <a:pt x="5977" y="21373"/>
                  <a:pt x="6042" y="21435"/>
                  <a:pt x="6102" y="21462"/>
                </a:cubicBezTo>
                <a:cubicBezTo>
                  <a:pt x="6125" y="21466"/>
                  <a:pt x="6148" y="21463"/>
                  <a:pt x="6169" y="21462"/>
                </a:cubicBezTo>
                <a:cubicBezTo>
                  <a:pt x="6216" y="21453"/>
                  <a:pt x="6258" y="21438"/>
                  <a:pt x="6293" y="21348"/>
                </a:cubicBezTo>
                <a:cubicBezTo>
                  <a:pt x="6330" y="21256"/>
                  <a:pt x="6416" y="21208"/>
                  <a:pt x="6523" y="21188"/>
                </a:cubicBezTo>
                <a:cubicBezTo>
                  <a:pt x="6542" y="21181"/>
                  <a:pt x="6565" y="21178"/>
                  <a:pt x="6587" y="21176"/>
                </a:cubicBezTo>
                <a:cubicBezTo>
                  <a:pt x="6665" y="21171"/>
                  <a:pt x="6759" y="21219"/>
                  <a:pt x="6857" y="21245"/>
                </a:cubicBezTo>
                <a:cubicBezTo>
                  <a:pt x="7098" y="21361"/>
                  <a:pt x="7470" y="21434"/>
                  <a:pt x="7796" y="21439"/>
                </a:cubicBezTo>
                <a:cubicBezTo>
                  <a:pt x="8316" y="21298"/>
                  <a:pt x="9102" y="20877"/>
                  <a:pt x="9205" y="20616"/>
                </a:cubicBezTo>
                <a:cubicBezTo>
                  <a:pt x="9275" y="20439"/>
                  <a:pt x="9331" y="20425"/>
                  <a:pt x="9363" y="20581"/>
                </a:cubicBezTo>
                <a:cubicBezTo>
                  <a:pt x="9415" y="20836"/>
                  <a:pt x="9665" y="20782"/>
                  <a:pt x="9833" y="20467"/>
                </a:cubicBezTo>
                <a:cubicBezTo>
                  <a:pt x="9887" y="20366"/>
                  <a:pt x="10195" y="20299"/>
                  <a:pt x="10517" y="20330"/>
                </a:cubicBezTo>
                <a:cubicBezTo>
                  <a:pt x="10653" y="20343"/>
                  <a:pt x="10753" y="20326"/>
                  <a:pt x="10851" y="20307"/>
                </a:cubicBezTo>
                <a:cubicBezTo>
                  <a:pt x="10999" y="20253"/>
                  <a:pt x="11120" y="20190"/>
                  <a:pt x="11155" y="20112"/>
                </a:cubicBezTo>
                <a:cubicBezTo>
                  <a:pt x="11157" y="20103"/>
                  <a:pt x="11161" y="20120"/>
                  <a:pt x="11163" y="20112"/>
                </a:cubicBezTo>
                <a:cubicBezTo>
                  <a:pt x="11184" y="20023"/>
                  <a:pt x="11211" y="19987"/>
                  <a:pt x="11246" y="20021"/>
                </a:cubicBezTo>
                <a:cubicBezTo>
                  <a:pt x="11279" y="20031"/>
                  <a:pt x="11311" y="20088"/>
                  <a:pt x="11343" y="20204"/>
                </a:cubicBezTo>
                <a:cubicBezTo>
                  <a:pt x="11344" y="20206"/>
                  <a:pt x="11346" y="20202"/>
                  <a:pt x="11347" y="20204"/>
                </a:cubicBezTo>
                <a:cubicBezTo>
                  <a:pt x="11377" y="20314"/>
                  <a:pt x="11522" y="20429"/>
                  <a:pt x="11719" y="20536"/>
                </a:cubicBezTo>
                <a:cubicBezTo>
                  <a:pt x="11733" y="20537"/>
                  <a:pt x="11750" y="20559"/>
                  <a:pt x="11764" y="20559"/>
                </a:cubicBezTo>
                <a:cubicBezTo>
                  <a:pt x="12070" y="20541"/>
                  <a:pt x="12915" y="20778"/>
                  <a:pt x="13237" y="20959"/>
                </a:cubicBezTo>
                <a:cubicBezTo>
                  <a:pt x="13415" y="20961"/>
                  <a:pt x="13543" y="20914"/>
                  <a:pt x="13601" y="20845"/>
                </a:cubicBezTo>
                <a:cubicBezTo>
                  <a:pt x="13675" y="20663"/>
                  <a:pt x="13753" y="20351"/>
                  <a:pt x="13876" y="19758"/>
                </a:cubicBezTo>
                <a:cubicBezTo>
                  <a:pt x="14113" y="18611"/>
                  <a:pt x="14230" y="17794"/>
                  <a:pt x="14263" y="17127"/>
                </a:cubicBezTo>
                <a:cubicBezTo>
                  <a:pt x="14272" y="16784"/>
                  <a:pt x="14265" y="16444"/>
                  <a:pt x="14229" y="16074"/>
                </a:cubicBezTo>
                <a:cubicBezTo>
                  <a:pt x="14186" y="15639"/>
                  <a:pt x="14085" y="15103"/>
                  <a:pt x="13977" y="14553"/>
                </a:cubicBezTo>
                <a:cubicBezTo>
                  <a:pt x="13965" y="14516"/>
                  <a:pt x="13950" y="14448"/>
                  <a:pt x="13940" y="14427"/>
                </a:cubicBezTo>
                <a:cubicBezTo>
                  <a:pt x="13851" y="14253"/>
                  <a:pt x="13730" y="13502"/>
                  <a:pt x="13669" y="12940"/>
                </a:cubicBezTo>
                <a:cubicBezTo>
                  <a:pt x="13655" y="12846"/>
                  <a:pt x="13641" y="12752"/>
                  <a:pt x="13635" y="12677"/>
                </a:cubicBezTo>
                <a:cubicBezTo>
                  <a:pt x="13633" y="12643"/>
                  <a:pt x="13637" y="12639"/>
                  <a:pt x="13635" y="12608"/>
                </a:cubicBezTo>
                <a:cubicBezTo>
                  <a:pt x="13630" y="12492"/>
                  <a:pt x="13621" y="12364"/>
                  <a:pt x="13639" y="12299"/>
                </a:cubicBezTo>
                <a:cubicBezTo>
                  <a:pt x="13661" y="12220"/>
                  <a:pt x="13667" y="12149"/>
                  <a:pt x="13669" y="12082"/>
                </a:cubicBezTo>
                <a:cubicBezTo>
                  <a:pt x="13665" y="12016"/>
                  <a:pt x="13655" y="11952"/>
                  <a:pt x="13635" y="11876"/>
                </a:cubicBezTo>
                <a:cubicBezTo>
                  <a:pt x="13633" y="11872"/>
                  <a:pt x="13637" y="11869"/>
                  <a:pt x="13635" y="11865"/>
                </a:cubicBezTo>
                <a:cubicBezTo>
                  <a:pt x="13634" y="11862"/>
                  <a:pt x="13632" y="11856"/>
                  <a:pt x="13631" y="11853"/>
                </a:cubicBezTo>
                <a:cubicBezTo>
                  <a:pt x="13584" y="11764"/>
                  <a:pt x="13564" y="11591"/>
                  <a:pt x="13590" y="11464"/>
                </a:cubicBezTo>
                <a:cubicBezTo>
                  <a:pt x="13593" y="11450"/>
                  <a:pt x="13602" y="11443"/>
                  <a:pt x="13605" y="11430"/>
                </a:cubicBezTo>
                <a:cubicBezTo>
                  <a:pt x="13608" y="11412"/>
                  <a:pt x="13604" y="11387"/>
                  <a:pt x="13609" y="11373"/>
                </a:cubicBezTo>
                <a:cubicBezTo>
                  <a:pt x="13642" y="11272"/>
                  <a:pt x="13669" y="11063"/>
                  <a:pt x="13669" y="10915"/>
                </a:cubicBezTo>
                <a:cubicBezTo>
                  <a:pt x="13669" y="10268"/>
                  <a:pt x="13873" y="10539"/>
                  <a:pt x="14000" y="11350"/>
                </a:cubicBezTo>
                <a:cubicBezTo>
                  <a:pt x="14038" y="11594"/>
                  <a:pt x="14082" y="11802"/>
                  <a:pt x="14124" y="11945"/>
                </a:cubicBezTo>
                <a:cubicBezTo>
                  <a:pt x="14164" y="12084"/>
                  <a:pt x="14200" y="12149"/>
                  <a:pt x="14225" y="12128"/>
                </a:cubicBezTo>
                <a:cubicBezTo>
                  <a:pt x="14226" y="12127"/>
                  <a:pt x="14228" y="12129"/>
                  <a:pt x="14229" y="12128"/>
                </a:cubicBezTo>
                <a:cubicBezTo>
                  <a:pt x="14236" y="12125"/>
                  <a:pt x="14247" y="12153"/>
                  <a:pt x="14251" y="12139"/>
                </a:cubicBezTo>
                <a:cubicBezTo>
                  <a:pt x="14283" y="12044"/>
                  <a:pt x="14392" y="12209"/>
                  <a:pt x="14496" y="12505"/>
                </a:cubicBezTo>
                <a:cubicBezTo>
                  <a:pt x="14570" y="12718"/>
                  <a:pt x="14617" y="12836"/>
                  <a:pt x="14646" y="12860"/>
                </a:cubicBezTo>
                <a:cubicBezTo>
                  <a:pt x="14648" y="12862"/>
                  <a:pt x="14647" y="12848"/>
                  <a:pt x="14650" y="12849"/>
                </a:cubicBezTo>
                <a:cubicBezTo>
                  <a:pt x="14672" y="12852"/>
                  <a:pt x="14683" y="12798"/>
                  <a:pt x="14683" y="12654"/>
                </a:cubicBezTo>
                <a:cubicBezTo>
                  <a:pt x="14683" y="12551"/>
                  <a:pt x="14700" y="12422"/>
                  <a:pt x="14721" y="12299"/>
                </a:cubicBezTo>
                <a:cubicBezTo>
                  <a:pt x="14743" y="12175"/>
                  <a:pt x="14774" y="12052"/>
                  <a:pt x="14807" y="11968"/>
                </a:cubicBezTo>
                <a:cubicBezTo>
                  <a:pt x="14910" y="11709"/>
                  <a:pt x="14945" y="11804"/>
                  <a:pt x="15048" y="12551"/>
                </a:cubicBezTo>
                <a:cubicBezTo>
                  <a:pt x="15115" y="13039"/>
                  <a:pt x="15172" y="13659"/>
                  <a:pt x="15172" y="13935"/>
                </a:cubicBezTo>
                <a:cubicBezTo>
                  <a:pt x="15172" y="14216"/>
                  <a:pt x="15225" y="14439"/>
                  <a:pt x="15292" y="14439"/>
                </a:cubicBezTo>
                <a:cubicBezTo>
                  <a:pt x="15350" y="14439"/>
                  <a:pt x="15428" y="14624"/>
                  <a:pt x="15484" y="14839"/>
                </a:cubicBezTo>
                <a:cubicBezTo>
                  <a:pt x="15491" y="14868"/>
                  <a:pt x="15503" y="14875"/>
                  <a:pt x="15510" y="14908"/>
                </a:cubicBezTo>
                <a:cubicBezTo>
                  <a:pt x="15511" y="14912"/>
                  <a:pt x="15509" y="14914"/>
                  <a:pt x="15510" y="14919"/>
                </a:cubicBezTo>
                <a:cubicBezTo>
                  <a:pt x="15548" y="15102"/>
                  <a:pt x="15580" y="15207"/>
                  <a:pt x="15612" y="15239"/>
                </a:cubicBezTo>
                <a:cubicBezTo>
                  <a:pt x="15637" y="15241"/>
                  <a:pt x="15661" y="15170"/>
                  <a:pt x="15702" y="14999"/>
                </a:cubicBezTo>
                <a:cubicBezTo>
                  <a:pt x="15786" y="14650"/>
                  <a:pt x="15816" y="14675"/>
                  <a:pt x="15942" y="15262"/>
                </a:cubicBezTo>
                <a:cubicBezTo>
                  <a:pt x="15969" y="15386"/>
                  <a:pt x="15985" y="15415"/>
                  <a:pt x="16006" y="15491"/>
                </a:cubicBezTo>
                <a:cubicBezTo>
                  <a:pt x="16035" y="15592"/>
                  <a:pt x="16067" y="15684"/>
                  <a:pt x="16096" y="15743"/>
                </a:cubicBezTo>
                <a:cubicBezTo>
                  <a:pt x="16128" y="15768"/>
                  <a:pt x="16158" y="15743"/>
                  <a:pt x="16194" y="15651"/>
                </a:cubicBezTo>
                <a:cubicBezTo>
                  <a:pt x="16281" y="15432"/>
                  <a:pt x="16320" y="15502"/>
                  <a:pt x="16378" y="15960"/>
                </a:cubicBezTo>
                <a:lnTo>
                  <a:pt x="16408" y="16189"/>
                </a:lnTo>
                <a:cubicBezTo>
                  <a:pt x="16438" y="16305"/>
                  <a:pt x="16472" y="16279"/>
                  <a:pt x="16510" y="16097"/>
                </a:cubicBezTo>
                <a:lnTo>
                  <a:pt x="16543" y="15846"/>
                </a:lnTo>
                <a:cubicBezTo>
                  <a:pt x="16648" y="15034"/>
                  <a:pt x="16795" y="15184"/>
                  <a:pt x="16795" y="16097"/>
                </a:cubicBezTo>
                <a:cubicBezTo>
                  <a:pt x="16795" y="16364"/>
                  <a:pt x="16800" y="16497"/>
                  <a:pt x="16818" y="16543"/>
                </a:cubicBezTo>
                <a:cubicBezTo>
                  <a:pt x="16835" y="16590"/>
                  <a:pt x="16864" y="16546"/>
                  <a:pt x="16915" y="16418"/>
                </a:cubicBezTo>
                <a:cubicBezTo>
                  <a:pt x="16979" y="16257"/>
                  <a:pt x="17037" y="16309"/>
                  <a:pt x="17114" y="16475"/>
                </a:cubicBezTo>
                <a:cubicBezTo>
                  <a:pt x="17205" y="16589"/>
                  <a:pt x="17283" y="16781"/>
                  <a:pt x="17325" y="17024"/>
                </a:cubicBezTo>
                <a:cubicBezTo>
                  <a:pt x="17413" y="17300"/>
                  <a:pt x="17492" y="17526"/>
                  <a:pt x="17532" y="17573"/>
                </a:cubicBezTo>
                <a:cubicBezTo>
                  <a:pt x="17572" y="17498"/>
                  <a:pt x="17607" y="17368"/>
                  <a:pt x="17607" y="17184"/>
                </a:cubicBezTo>
                <a:cubicBezTo>
                  <a:pt x="17607" y="16929"/>
                  <a:pt x="17658" y="16593"/>
                  <a:pt x="17723" y="16429"/>
                </a:cubicBezTo>
                <a:cubicBezTo>
                  <a:pt x="17767" y="16317"/>
                  <a:pt x="17799" y="16296"/>
                  <a:pt x="17832" y="16360"/>
                </a:cubicBezTo>
                <a:cubicBezTo>
                  <a:pt x="17835" y="16367"/>
                  <a:pt x="17836" y="16352"/>
                  <a:pt x="17840" y="16360"/>
                </a:cubicBezTo>
                <a:cubicBezTo>
                  <a:pt x="17877" y="16452"/>
                  <a:pt x="17916" y="16669"/>
                  <a:pt x="17971" y="17070"/>
                </a:cubicBezTo>
                <a:cubicBezTo>
                  <a:pt x="18054" y="17670"/>
                  <a:pt x="18094" y="17864"/>
                  <a:pt x="18136" y="17779"/>
                </a:cubicBezTo>
                <a:cubicBezTo>
                  <a:pt x="18151" y="17746"/>
                  <a:pt x="18164" y="17689"/>
                  <a:pt x="18182" y="17596"/>
                </a:cubicBezTo>
                <a:cubicBezTo>
                  <a:pt x="18231" y="17328"/>
                  <a:pt x="18305" y="17182"/>
                  <a:pt x="18377" y="17173"/>
                </a:cubicBezTo>
                <a:cubicBezTo>
                  <a:pt x="18378" y="17172"/>
                  <a:pt x="18380" y="17173"/>
                  <a:pt x="18381" y="17173"/>
                </a:cubicBezTo>
                <a:cubicBezTo>
                  <a:pt x="18452" y="17162"/>
                  <a:pt x="18518" y="17285"/>
                  <a:pt x="18550" y="17539"/>
                </a:cubicBezTo>
                <a:cubicBezTo>
                  <a:pt x="18550" y="17541"/>
                  <a:pt x="18549" y="17548"/>
                  <a:pt x="18550" y="17550"/>
                </a:cubicBezTo>
                <a:cubicBezTo>
                  <a:pt x="18553" y="17573"/>
                  <a:pt x="18561" y="17576"/>
                  <a:pt x="18565" y="17596"/>
                </a:cubicBezTo>
                <a:cubicBezTo>
                  <a:pt x="18596" y="17766"/>
                  <a:pt x="18654" y="17864"/>
                  <a:pt x="18708" y="17802"/>
                </a:cubicBezTo>
                <a:cubicBezTo>
                  <a:pt x="18769" y="17730"/>
                  <a:pt x="18875" y="17962"/>
                  <a:pt x="18948" y="18339"/>
                </a:cubicBezTo>
                <a:cubicBezTo>
                  <a:pt x="18959" y="18395"/>
                  <a:pt x="18974" y="18445"/>
                  <a:pt x="18986" y="18500"/>
                </a:cubicBezTo>
                <a:cubicBezTo>
                  <a:pt x="19045" y="18661"/>
                  <a:pt x="19102" y="18793"/>
                  <a:pt x="19166" y="18991"/>
                </a:cubicBezTo>
                <a:cubicBezTo>
                  <a:pt x="19296" y="19393"/>
                  <a:pt x="19365" y="19569"/>
                  <a:pt x="19433" y="19724"/>
                </a:cubicBezTo>
                <a:cubicBezTo>
                  <a:pt x="19541" y="19884"/>
                  <a:pt x="19642" y="19961"/>
                  <a:pt x="19696" y="19826"/>
                </a:cubicBezTo>
                <a:cubicBezTo>
                  <a:pt x="19718" y="19769"/>
                  <a:pt x="19728" y="19788"/>
                  <a:pt x="19745" y="19769"/>
                </a:cubicBezTo>
                <a:cubicBezTo>
                  <a:pt x="19758" y="19754"/>
                  <a:pt x="19780" y="19698"/>
                  <a:pt x="19790" y="19712"/>
                </a:cubicBezTo>
                <a:cubicBezTo>
                  <a:pt x="19814" y="19745"/>
                  <a:pt x="19831" y="19854"/>
                  <a:pt x="19850" y="20067"/>
                </a:cubicBezTo>
                <a:cubicBezTo>
                  <a:pt x="19862" y="20209"/>
                  <a:pt x="19884" y="20348"/>
                  <a:pt x="19914" y="20467"/>
                </a:cubicBezTo>
                <a:cubicBezTo>
                  <a:pt x="19943" y="20586"/>
                  <a:pt x="19979" y="20692"/>
                  <a:pt x="20011" y="20730"/>
                </a:cubicBezTo>
                <a:cubicBezTo>
                  <a:pt x="20055" y="20781"/>
                  <a:pt x="20083" y="20785"/>
                  <a:pt x="20094" y="20730"/>
                </a:cubicBezTo>
                <a:cubicBezTo>
                  <a:pt x="20105" y="20678"/>
                  <a:pt x="20101" y="20560"/>
                  <a:pt x="20083" y="20387"/>
                </a:cubicBezTo>
                <a:cubicBezTo>
                  <a:pt x="20042" y="20001"/>
                  <a:pt x="20103" y="19680"/>
                  <a:pt x="20173" y="19712"/>
                </a:cubicBezTo>
                <a:cubicBezTo>
                  <a:pt x="20173" y="19712"/>
                  <a:pt x="20176" y="19712"/>
                  <a:pt x="20177" y="19712"/>
                </a:cubicBezTo>
                <a:cubicBezTo>
                  <a:pt x="20200" y="19725"/>
                  <a:pt x="20223" y="19778"/>
                  <a:pt x="20244" y="19884"/>
                </a:cubicBezTo>
                <a:cubicBezTo>
                  <a:pt x="20280" y="20057"/>
                  <a:pt x="20334" y="20013"/>
                  <a:pt x="20398" y="19746"/>
                </a:cubicBezTo>
                <a:cubicBezTo>
                  <a:pt x="20488" y="19374"/>
                  <a:pt x="20504" y="19376"/>
                  <a:pt x="20601" y="19735"/>
                </a:cubicBezTo>
                <a:cubicBezTo>
                  <a:pt x="20632" y="19849"/>
                  <a:pt x="20662" y="19925"/>
                  <a:pt x="20688" y="19987"/>
                </a:cubicBezTo>
                <a:cubicBezTo>
                  <a:pt x="20694" y="20001"/>
                  <a:pt x="20697" y="20021"/>
                  <a:pt x="20703" y="20032"/>
                </a:cubicBezTo>
                <a:cubicBezTo>
                  <a:pt x="20720" y="20068"/>
                  <a:pt x="20733" y="20070"/>
                  <a:pt x="20748" y="20078"/>
                </a:cubicBezTo>
                <a:cubicBezTo>
                  <a:pt x="20757" y="20084"/>
                  <a:pt x="20770" y="20095"/>
                  <a:pt x="20778" y="20090"/>
                </a:cubicBezTo>
                <a:cubicBezTo>
                  <a:pt x="20790" y="20082"/>
                  <a:pt x="20801" y="20040"/>
                  <a:pt x="20812" y="20009"/>
                </a:cubicBezTo>
                <a:cubicBezTo>
                  <a:pt x="20819" y="19986"/>
                  <a:pt x="20827" y="19977"/>
                  <a:pt x="20834" y="19941"/>
                </a:cubicBezTo>
                <a:cubicBezTo>
                  <a:pt x="20848" y="19866"/>
                  <a:pt x="20864" y="19759"/>
                  <a:pt x="20876" y="19632"/>
                </a:cubicBezTo>
                <a:cubicBezTo>
                  <a:pt x="20876" y="19629"/>
                  <a:pt x="20875" y="19623"/>
                  <a:pt x="20876" y="19621"/>
                </a:cubicBezTo>
                <a:cubicBezTo>
                  <a:pt x="20877" y="19607"/>
                  <a:pt x="20878" y="19600"/>
                  <a:pt x="20879" y="19586"/>
                </a:cubicBezTo>
                <a:cubicBezTo>
                  <a:pt x="20908" y="19248"/>
                  <a:pt x="20941" y="19204"/>
                  <a:pt x="20996" y="19289"/>
                </a:cubicBezTo>
                <a:cubicBezTo>
                  <a:pt x="21012" y="19289"/>
                  <a:pt x="21026" y="19256"/>
                  <a:pt x="21045" y="19277"/>
                </a:cubicBezTo>
                <a:cubicBezTo>
                  <a:pt x="21133" y="19380"/>
                  <a:pt x="21184" y="19238"/>
                  <a:pt x="21221" y="18785"/>
                </a:cubicBezTo>
                <a:cubicBezTo>
                  <a:pt x="21231" y="18662"/>
                  <a:pt x="21258" y="18530"/>
                  <a:pt x="21281" y="18408"/>
                </a:cubicBezTo>
                <a:cubicBezTo>
                  <a:pt x="21289" y="18364"/>
                  <a:pt x="21292" y="18322"/>
                  <a:pt x="21300" y="18282"/>
                </a:cubicBezTo>
                <a:cubicBezTo>
                  <a:pt x="21310" y="18238"/>
                  <a:pt x="21319" y="18219"/>
                  <a:pt x="21330" y="18179"/>
                </a:cubicBezTo>
                <a:cubicBezTo>
                  <a:pt x="21353" y="18085"/>
                  <a:pt x="21375" y="17967"/>
                  <a:pt x="21398" y="17928"/>
                </a:cubicBezTo>
                <a:cubicBezTo>
                  <a:pt x="21500" y="17754"/>
                  <a:pt x="21562" y="17078"/>
                  <a:pt x="21586" y="16326"/>
                </a:cubicBezTo>
                <a:cubicBezTo>
                  <a:pt x="21592" y="16205"/>
                  <a:pt x="21594" y="16081"/>
                  <a:pt x="21597" y="15960"/>
                </a:cubicBezTo>
                <a:cubicBezTo>
                  <a:pt x="21600" y="15705"/>
                  <a:pt x="21592" y="15465"/>
                  <a:pt x="21586" y="15216"/>
                </a:cubicBezTo>
                <a:cubicBezTo>
                  <a:pt x="21541" y="14367"/>
                  <a:pt x="21394" y="13515"/>
                  <a:pt x="21127" y="12620"/>
                </a:cubicBezTo>
                <a:cubicBezTo>
                  <a:pt x="21122" y="12602"/>
                  <a:pt x="21122" y="12592"/>
                  <a:pt x="21116" y="12574"/>
                </a:cubicBezTo>
                <a:cubicBezTo>
                  <a:pt x="21095" y="12507"/>
                  <a:pt x="21067" y="12437"/>
                  <a:pt x="21045" y="12368"/>
                </a:cubicBezTo>
                <a:cubicBezTo>
                  <a:pt x="20839" y="11715"/>
                  <a:pt x="20564" y="10928"/>
                  <a:pt x="20308" y="10275"/>
                </a:cubicBezTo>
                <a:cubicBezTo>
                  <a:pt x="20306" y="10270"/>
                  <a:pt x="20306" y="10268"/>
                  <a:pt x="20304" y="10263"/>
                </a:cubicBezTo>
                <a:cubicBezTo>
                  <a:pt x="20302" y="10258"/>
                  <a:pt x="20299" y="10257"/>
                  <a:pt x="20297" y="10252"/>
                </a:cubicBezTo>
                <a:cubicBezTo>
                  <a:pt x="20166" y="9918"/>
                  <a:pt x="20047" y="9624"/>
                  <a:pt x="19947" y="9405"/>
                </a:cubicBezTo>
                <a:cubicBezTo>
                  <a:pt x="19908" y="9321"/>
                  <a:pt x="19879" y="9284"/>
                  <a:pt x="19850" y="9234"/>
                </a:cubicBezTo>
                <a:cubicBezTo>
                  <a:pt x="19801" y="9143"/>
                  <a:pt x="19740" y="9005"/>
                  <a:pt x="19722" y="9005"/>
                </a:cubicBezTo>
                <a:cubicBezTo>
                  <a:pt x="19680" y="9005"/>
                  <a:pt x="19525" y="8585"/>
                  <a:pt x="19376" y="8067"/>
                </a:cubicBezTo>
                <a:cubicBezTo>
                  <a:pt x="19228" y="7549"/>
                  <a:pt x="18923" y="6869"/>
                  <a:pt x="18700" y="6557"/>
                </a:cubicBezTo>
                <a:cubicBezTo>
                  <a:pt x="18477" y="6245"/>
                  <a:pt x="18247" y="5866"/>
                  <a:pt x="18189" y="5722"/>
                </a:cubicBezTo>
                <a:cubicBezTo>
                  <a:pt x="18153" y="5634"/>
                  <a:pt x="18050" y="5478"/>
                  <a:pt x="17949" y="5322"/>
                </a:cubicBezTo>
                <a:cubicBezTo>
                  <a:pt x="17944" y="5315"/>
                  <a:pt x="17934" y="5305"/>
                  <a:pt x="17930" y="5299"/>
                </a:cubicBezTo>
                <a:cubicBezTo>
                  <a:pt x="17774" y="5045"/>
                  <a:pt x="17494" y="4687"/>
                  <a:pt x="17235" y="4349"/>
                </a:cubicBezTo>
                <a:cubicBezTo>
                  <a:pt x="16903" y="3933"/>
                  <a:pt x="16591" y="3571"/>
                  <a:pt x="16513" y="3571"/>
                </a:cubicBezTo>
                <a:cubicBezTo>
                  <a:pt x="16421" y="3571"/>
                  <a:pt x="16266" y="3407"/>
                  <a:pt x="16171" y="3205"/>
                </a:cubicBezTo>
                <a:cubicBezTo>
                  <a:pt x="16006" y="2854"/>
                  <a:pt x="14123" y="1516"/>
                  <a:pt x="13252" y="1135"/>
                </a:cubicBezTo>
                <a:cubicBezTo>
                  <a:pt x="13137" y="1085"/>
                  <a:pt x="13021" y="1010"/>
                  <a:pt x="12925" y="929"/>
                </a:cubicBezTo>
                <a:cubicBezTo>
                  <a:pt x="12829" y="851"/>
                  <a:pt x="12752" y="772"/>
                  <a:pt x="12722" y="700"/>
                </a:cubicBezTo>
                <a:cubicBezTo>
                  <a:pt x="12708" y="667"/>
                  <a:pt x="12658" y="640"/>
                  <a:pt x="12624" y="609"/>
                </a:cubicBezTo>
                <a:cubicBezTo>
                  <a:pt x="12582" y="569"/>
                  <a:pt x="12554" y="527"/>
                  <a:pt x="12485" y="494"/>
                </a:cubicBezTo>
                <a:cubicBezTo>
                  <a:pt x="12485" y="494"/>
                  <a:pt x="12482" y="495"/>
                  <a:pt x="12482" y="494"/>
                </a:cubicBezTo>
                <a:cubicBezTo>
                  <a:pt x="12470" y="489"/>
                  <a:pt x="12456" y="488"/>
                  <a:pt x="12444" y="483"/>
                </a:cubicBezTo>
                <a:cubicBezTo>
                  <a:pt x="12330" y="433"/>
                  <a:pt x="12196" y="393"/>
                  <a:pt x="12057" y="380"/>
                </a:cubicBezTo>
                <a:cubicBezTo>
                  <a:pt x="11750" y="351"/>
                  <a:pt x="11306" y="234"/>
                  <a:pt x="11069" y="117"/>
                </a:cubicBezTo>
                <a:cubicBezTo>
                  <a:pt x="11049" y="107"/>
                  <a:pt x="11016" y="103"/>
                  <a:pt x="10994" y="94"/>
                </a:cubicBezTo>
                <a:cubicBezTo>
                  <a:pt x="10848" y="48"/>
                  <a:pt x="10697" y="15"/>
                  <a:pt x="10535" y="2"/>
                </a:cubicBezTo>
                <a:close/>
                <a:moveTo>
                  <a:pt x="9153" y="12585"/>
                </a:moveTo>
                <a:cubicBezTo>
                  <a:pt x="9549" y="12488"/>
                  <a:pt x="9697" y="12925"/>
                  <a:pt x="9728" y="14278"/>
                </a:cubicBezTo>
                <a:cubicBezTo>
                  <a:pt x="9740" y="14800"/>
                  <a:pt x="9822" y="15609"/>
                  <a:pt x="9912" y="16074"/>
                </a:cubicBezTo>
                <a:cubicBezTo>
                  <a:pt x="10002" y="16540"/>
                  <a:pt x="10055" y="17089"/>
                  <a:pt x="10028" y="17298"/>
                </a:cubicBezTo>
                <a:cubicBezTo>
                  <a:pt x="10002" y="17508"/>
                  <a:pt x="10013" y="17616"/>
                  <a:pt x="10055" y="17539"/>
                </a:cubicBezTo>
                <a:cubicBezTo>
                  <a:pt x="10168" y="17325"/>
                  <a:pt x="10247" y="17878"/>
                  <a:pt x="10152" y="18225"/>
                </a:cubicBezTo>
                <a:cubicBezTo>
                  <a:pt x="10107" y="18392"/>
                  <a:pt x="9930" y="18680"/>
                  <a:pt x="9761" y="18866"/>
                </a:cubicBezTo>
                <a:cubicBezTo>
                  <a:pt x="9593" y="19051"/>
                  <a:pt x="9392" y="19456"/>
                  <a:pt x="9314" y="19758"/>
                </a:cubicBezTo>
                <a:cubicBezTo>
                  <a:pt x="9233" y="20074"/>
                  <a:pt x="9094" y="20285"/>
                  <a:pt x="8987" y="20261"/>
                </a:cubicBezTo>
                <a:cubicBezTo>
                  <a:pt x="8886" y="20239"/>
                  <a:pt x="8730" y="20359"/>
                  <a:pt x="8642" y="20536"/>
                </a:cubicBezTo>
                <a:cubicBezTo>
                  <a:pt x="8403" y="21015"/>
                  <a:pt x="8375" y="20967"/>
                  <a:pt x="8150" y="19609"/>
                </a:cubicBezTo>
                <a:cubicBezTo>
                  <a:pt x="8007" y="18751"/>
                  <a:pt x="7962" y="18196"/>
                  <a:pt x="8003" y="17825"/>
                </a:cubicBezTo>
                <a:cubicBezTo>
                  <a:pt x="8036" y="17527"/>
                  <a:pt x="8067" y="17171"/>
                  <a:pt x="8074" y="17035"/>
                </a:cubicBezTo>
                <a:cubicBezTo>
                  <a:pt x="8081" y="16899"/>
                  <a:pt x="8095" y="16737"/>
                  <a:pt x="8104" y="16669"/>
                </a:cubicBezTo>
                <a:cubicBezTo>
                  <a:pt x="8114" y="16601"/>
                  <a:pt x="8135" y="16164"/>
                  <a:pt x="8150" y="15697"/>
                </a:cubicBezTo>
                <a:cubicBezTo>
                  <a:pt x="8165" y="15230"/>
                  <a:pt x="8233" y="14711"/>
                  <a:pt x="8304" y="14553"/>
                </a:cubicBezTo>
                <a:cubicBezTo>
                  <a:pt x="8374" y="14395"/>
                  <a:pt x="8415" y="14217"/>
                  <a:pt x="8394" y="14153"/>
                </a:cubicBezTo>
                <a:cubicBezTo>
                  <a:pt x="8373" y="14088"/>
                  <a:pt x="8460" y="13727"/>
                  <a:pt x="8589" y="13352"/>
                </a:cubicBezTo>
                <a:cubicBezTo>
                  <a:pt x="8748" y="12888"/>
                  <a:pt x="8930" y="12640"/>
                  <a:pt x="9153" y="1258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" name="pasted-image.tiff"/>
          <p:cNvPicPr>
            <a:picLocks noChangeAspect="1"/>
          </p:cNvPicPr>
          <p:nvPr/>
        </p:nvPicPr>
        <p:blipFill>
          <a:blip r:embed="rId19" cstate="print">
            <a:extLst/>
          </a:blip>
          <a:srcRect l="4414" t="1588" r="9526" b="3507"/>
          <a:stretch>
            <a:fillRect/>
          </a:stretch>
        </p:blipFill>
        <p:spPr>
          <a:xfrm flipH="1">
            <a:off x="7575882" y="5144074"/>
            <a:ext cx="425142" cy="50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4" h="21460" extrusionOk="0">
                <a:moveTo>
                  <a:pt x="17518" y="30"/>
                </a:moveTo>
                <a:cubicBezTo>
                  <a:pt x="17423" y="53"/>
                  <a:pt x="17338" y="116"/>
                  <a:pt x="17238" y="241"/>
                </a:cubicBezTo>
                <a:cubicBezTo>
                  <a:pt x="16979" y="565"/>
                  <a:pt x="16564" y="1736"/>
                  <a:pt x="16603" y="2026"/>
                </a:cubicBezTo>
                <a:cubicBezTo>
                  <a:pt x="16621" y="2161"/>
                  <a:pt x="16611" y="2266"/>
                  <a:pt x="16573" y="2286"/>
                </a:cubicBezTo>
                <a:cubicBezTo>
                  <a:pt x="16530" y="2308"/>
                  <a:pt x="16520" y="2384"/>
                  <a:pt x="16559" y="2497"/>
                </a:cubicBezTo>
                <a:cubicBezTo>
                  <a:pt x="16591" y="2590"/>
                  <a:pt x="16617" y="2786"/>
                  <a:pt x="16618" y="2930"/>
                </a:cubicBezTo>
                <a:cubicBezTo>
                  <a:pt x="16619" y="3380"/>
                  <a:pt x="16769" y="3735"/>
                  <a:pt x="17061" y="3984"/>
                </a:cubicBezTo>
                <a:cubicBezTo>
                  <a:pt x="17320" y="4206"/>
                  <a:pt x="17338" y="4318"/>
                  <a:pt x="17120" y="4318"/>
                </a:cubicBezTo>
                <a:cubicBezTo>
                  <a:pt x="17019" y="4318"/>
                  <a:pt x="17012" y="4386"/>
                  <a:pt x="16987" y="4839"/>
                </a:cubicBezTo>
                <a:cubicBezTo>
                  <a:pt x="16954" y="5433"/>
                  <a:pt x="16813" y="5816"/>
                  <a:pt x="16514" y="6165"/>
                </a:cubicBezTo>
                <a:cubicBezTo>
                  <a:pt x="16400" y="6299"/>
                  <a:pt x="16308" y="6434"/>
                  <a:pt x="16308" y="6463"/>
                </a:cubicBezTo>
                <a:cubicBezTo>
                  <a:pt x="16308" y="6491"/>
                  <a:pt x="16243" y="6595"/>
                  <a:pt x="16160" y="6698"/>
                </a:cubicBezTo>
                <a:cubicBezTo>
                  <a:pt x="16077" y="6801"/>
                  <a:pt x="15995" y="6934"/>
                  <a:pt x="15983" y="6983"/>
                </a:cubicBezTo>
                <a:cubicBezTo>
                  <a:pt x="15958" y="7088"/>
                  <a:pt x="15591" y="7207"/>
                  <a:pt x="15127" y="7268"/>
                </a:cubicBezTo>
                <a:cubicBezTo>
                  <a:pt x="14944" y="7292"/>
                  <a:pt x="14759" y="7335"/>
                  <a:pt x="14713" y="7367"/>
                </a:cubicBezTo>
                <a:cubicBezTo>
                  <a:pt x="14668" y="7399"/>
                  <a:pt x="14510" y="7423"/>
                  <a:pt x="14359" y="7417"/>
                </a:cubicBezTo>
                <a:cubicBezTo>
                  <a:pt x="14105" y="7407"/>
                  <a:pt x="13779" y="7456"/>
                  <a:pt x="13252" y="7590"/>
                </a:cubicBezTo>
                <a:cubicBezTo>
                  <a:pt x="13136" y="7620"/>
                  <a:pt x="12762" y="7657"/>
                  <a:pt x="12425" y="7665"/>
                </a:cubicBezTo>
                <a:cubicBezTo>
                  <a:pt x="12088" y="7672"/>
                  <a:pt x="11782" y="7683"/>
                  <a:pt x="11746" y="7702"/>
                </a:cubicBezTo>
                <a:cubicBezTo>
                  <a:pt x="11710" y="7721"/>
                  <a:pt x="11563" y="7721"/>
                  <a:pt x="11421" y="7702"/>
                </a:cubicBezTo>
                <a:cubicBezTo>
                  <a:pt x="11174" y="7669"/>
                  <a:pt x="10716" y="7751"/>
                  <a:pt x="10579" y="7851"/>
                </a:cubicBezTo>
                <a:cubicBezTo>
                  <a:pt x="10488" y="7917"/>
                  <a:pt x="10290" y="7902"/>
                  <a:pt x="10255" y="7826"/>
                </a:cubicBezTo>
                <a:cubicBezTo>
                  <a:pt x="10236" y="7785"/>
                  <a:pt x="10155" y="7767"/>
                  <a:pt x="10033" y="7776"/>
                </a:cubicBezTo>
                <a:cubicBezTo>
                  <a:pt x="9922" y="7784"/>
                  <a:pt x="9612" y="7802"/>
                  <a:pt x="9354" y="7813"/>
                </a:cubicBezTo>
                <a:cubicBezTo>
                  <a:pt x="9096" y="7825"/>
                  <a:pt x="8643" y="7856"/>
                  <a:pt x="8350" y="7888"/>
                </a:cubicBezTo>
                <a:cubicBezTo>
                  <a:pt x="8057" y="7919"/>
                  <a:pt x="7718" y="7951"/>
                  <a:pt x="7597" y="7962"/>
                </a:cubicBezTo>
                <a:cubicBezTo>
                  <a:pt x="7374" y="7982"/>
                  <a:pt x="6483" y="8203"/>
                  <a:pt x="5988" y="8359"/>
                </a:cubicBezTo>
                <a:cubicBezTo>
                  <a:pt x="5838" y="8406"/>
                  <a:pt x="5649" y="8505"/>
                  <a:pt x="5575" y="8569"/>
                </a:cubicBezTo>
                <a:cubicBezTo>
                  <a:pt x="5500" y="8634"/>
                  <a:pt x="5341" y="8702"/>
                  <a:pt x="5220" y="8718"/>
                </a:cubicBezTo>
                <a:cubicBezTo>
                  <a:pt x="4787" y="8777"/>
                  <a:pt x="3249" y="9499"/>
                  <a:pt x="2873" y="9821"/>
                </a:cubicBezTo>
                <a:cubicBezTo>
                  <a:pt x="2738" y="9937"/>
                  <a:pt x="2612" y="10016"/>
                  <a:pt x="2578" y="10007"/>
                </a:cubicBezTo>
                <a:cubicBezTo>
                  <a:pt x="2494" y="9986"/>
                  <a:pt x="1957" y="10426"/>
                  <a:pt x="1957" y="10515"/>
                </a:cubicBezTo>
                <a:cubicBezTo>
                  <a:pt x="1957" y="10553"/>
                  <a:pt x="1885" y="10610"/>
                  <a:pt x="1795" y="10639"/>
                </a:cubicBezTo>
                <a:cubicBezTo>
                  <a:pt x="1658" y="10683"/>
                  <a:pt x="1655" y="10696"/>
                  <a:pt x="1721" y="10763"/>
                </a:cubicBezTo>
                <a:cubicBezTo>
                  <a:pt x="1787" y="10829"/>
                  <a:pt x="1771" y="10865"/>
                  <a:pt x="1633" y="10986"/>
                </a:cubicBezTo>
                <a:cubicBezTo>
                  <a:pt x="1541" y="11066"/>
                  <a:pt x="1456" y="11162"/>
                  <a:pt x="1456" y="11197"/>
                </a:cubicBezTo>
                <a:cubicBezTo>
                  <a:pt x="1456" y="11231"/>
                  <a:pt x="1363" y="11359"/>
                  <a:pt x="1234" y="11469"/>
                </a:cubicBezTo>
                <a:cubicBezTo>
                  <a:pt x="1012" y="11660"/>
                  <a:pt x="644" y="12284"/>
                  <a:pt x="644" y="12486"/>
                </a:cubicBezTo>
                <a:cubicBezTo>
                  <a:pt x="644" y="12533"/>
                  <a:pt x="616" y="12587"/>
                  <a:pt x="570" y="12610"/>
                </a:cubicBezTo>
                <a:cubicBezTo>
                  <a:pt x="524" y="12633"/>
                  <a:pt x="425" y="12785"/>
                  <a:pt x="363" y="12944"/>
                </a:cubicBezTo>
                <a:cubicBezTo>
                  <a:pt x="301" y="13103"/>
                  <a:pt x="231" y="13287"/>
                  <a:pt x="201" y="13353"/>
                </a:cubicBezTo>
                <a:cubicBezTo>
                  <a:pt x="171" y="13420"/>
                  <a:pt x="142" y="13542"/>
                  <a:pt x="142" y="13626"/>
                </a:cubicBezTo>
                <a:cubicBezTo>
                  <a:pt x="142" y="13710"/>
                  <a:pt x="127" y="13797"/>
                  <a:pt x="97" y="13812"/>
                </a:cubicBezTo>
                <a:cubicBezTo>
                  <a:pt x="68" y="13827"/>
                  <a:pt x="29" y="14036"/>
                  <a:pt x="9" y="14283"/>
                </a:cubicBezTo>
                <a:cubicBezTo>
                  <a:pt x="-34" y="14791"/>
                  <a:pt x="74" y="15290"/>
                  <a:pt x="348" y="15733"/>
                </a:cubicBezTo>
                <a:cubicBezTo>
                  <a:pt x="512" y="15998"/>
                  <a:pt x="508" y="16043"/>
                  <a:pt x="319" y="16043"/>
                </a:cubicBezTo>
                <a:cubicBezTo>
                  <a:pt x="175" y="16043"/>
                  <a:pt x="177" y="16150"/>
                  <a:pt x="319" y="16290"/>
                </a:cubicBezTo>
                <a:cubicBezTo>
                  <a:pt x="469" y="16440"/>
                  <a:pt x="874" y="16582"/>
                  <a:pt x="1337" y="16650"/>
                </a:cubicBezTo>
                <a:cubicBezTo>
                  <a:pt x="1424" y="16662"/>
                  <a:pt x="1662" y="16706"/>
                  <a:pt x="1869" y="16749"/>
                </a:cubicBezTo>
                <a:cubicBezTo>
                  <a:pt x="2275" y="16833"/>
                  <a:pt x="2410" y="16838"/>
                  <a:pt x="2843" y="16836"/>
                </a:cubicBezTo>
                <a:cubicBezTo>
                  <a:pt x="3162" y="16834"/>
                  <a:pt x="3166" y="16840"/>
                  <a:pt x="3670" y="16712"/>
                </a:cubicBezTo>
                <a:cubicBezTo>
                  <a:pt x="3992" y="16630"/>
                  <a:pt x="4062" y="16620"/>
                  <a:pt x="4143" y="16687"/>
                </a:cubicBezTo>
                <a:cubicBezTo>
                  <a:pt x="4276" y="16799"/>
                  <a:pt x="4122" y="17578"/>
                  <a:pt x="3921" y="17827"/>
                </a:cubicBezTo>
                <a:cubicBezTo>
                  <a:pt x="3841" y="17926"/>
                  <a:pt x="3700" y="18125"/>
                  <a:pt x="3611" y="18273"/>
                </a:cubicBezTo>
                <a:cubicBezTo>
                  <a:pt x="3522" y="18422"/>
                  <a:pt x="3387" y="18635"/>
                  <a:pt x="3301" y="18744"/>
                </a:cubicBezTo>
                <a:cubicBezTo>
                  <a:pt x="3171" y="18909"/>
                  <a:pt x="3149" y="18978"/>
                  <a:pt x="3183" y="19166"/>
                </a:cubicBezTo>
                <a:cubicBezTo>
                  <a:pt x="3216" y="19351"/>
                  <a:pt x="3273" y="19431"/>
                  <a:pt x="3522" y="19612"/>
                </a:cubicBezTo>
                <a:cubicBezTo>
                  <a:pt x="3690" y="19733"/>
                  <a:pt x="4026" y="19907"/>
                  <a:pt x="4275" y="20009"/>
                </a:cubicBezTo>
                <a:cubicBezTo>
                  <a:pt x="4525" y="20110"/>
                  <a:pt x="4774" y="20223"/>
                  <a:pt x="4822" y="20256"/>
                </a:cubicBezTo>
                <a:cubicBezTo>
                  <a:pt x="4951" y="20346"/>
                  <a:pt x="5663" y="20628"/>
                  <a:pt x="5767" y="20628"/>
                </a:cubicBezTo>
                <a:cubicBezTo>
                  <a:pt x="5816" y="20628"/>
                  <a:pt x="5963" y="20661"/>
                  <a:pt x="6091" y="20715"/>
                </a:cubicBezTo>
                <a:cubicBezTo>
                  <a:pt x="6330" y="20815"/>
                  <a:pt x="7031" y="20975"/>
                  <a:pt x="7420" y="21012"/>
                </a:cubicBezTo>
                <a:cubicBezTo>
                  <a:pt x="7541" y="21024"/>
                  <a:pt x="7816" y="21065"/>
                  <a:pt x="8040" y="21112"/>
                </a:cubicBezTo>
                <a:cubicBezTo>
                  <a:pt x="8502" y="21206"/>
                  <a:pt x="9972" y="21231"/>
                  <a:pt x="10343" y="21149"/>
                </a:cubicBezTo>
                <a:cubicBezTo>
                  <a:pt x="10468" y="21121"/>
                  <a:pt x="10647" y="21091"/>
                  <a:pt x="10742" y="21074"/>
                </a:cubicBezTo>
                <a:cubicBezTo>
                  <a:pt x="10852" y="21055"/>
                  <a:pt x="10922" y="21009"/>
                  <a:pt x="10919" y="20950"/>
                </a:cubicBezTo>
                <a:cubicBezTo>
                  <a:pt x="10915" y="20871"/>
                  <a:pt x="9976" y="20159"/>
                  <a:pt x="9708" y="20033"/>
                </a:cubicBezTo>
                <a:cubicBezTo>
                  <a:pt x="9489" y="19930"/>
                  <a:pt x="9697" y="19887"/>
                  <a:pt x="10240" y="19922"/>
                </a:cubicBezTo>
                <a:cubicBezTo>
                  <a:pt x="10867" y="19962"/>
                  <a:pt x="11174" y="19900"/>
                  <a:pt x="11746" y="19662"/>
                </a:cubicBezTo>
                <a:cubicBezTo>
                  <a:pt x="11943" y="19579"/>
                  <a:pt x="12163" y="19513"/>
                  <a:pt x="12233" y="19513"/>
                </a:cubicBezTo>
                <a:cubicBezTo>
                  <a:pt x="12528" y="19513"/>
                  <a:pt x="12295" y="19292"/>
                  <a:pt x="11716" y="19029"/>
                </a:cubicBezTo>
                <a:cubicBezTo>
                  <a:pt x="10912" y="18664"/>
                  <a:pt x="10868" y="18657"/>
                  <a:pt x="10048" y="18620"/>
                </a:cubicBezTo>
                <a:cubicBezTo>
                  <a:pt x="9410" y="18592"/>
                  <a:pt x="9168" y="18562"/>
                  <a:pt x="8734" y="18435"/>
                </a:cubicBezTo>
                <a:cubicBezTo>
                  <a:pt x="7187" y="17979"/>
                  <a:pt x="6932" y="17852"/>
                  <a:pt x="6992" y="17542"/>
                </a:cubicBezTo>
                <a:cubicBezTo>
                  <a:pt x="7037" y="17311"/>
                  <a:pt x="7361" y="16768"/>
                  <a:pt x="7627" y="16489"/>
                </a:cubicBezTo>
                <a:cubicBezTo>
                  <a:pt x="7736" y="16373"/>
                  <a:pt x="7874" y="16194"/>
                  <a:pt x="7937" y="16080"/>
                </a:cubicBezTo>
                <a:cubicBezTo>
                  <a:pt x="8000" y="15966"/>
                  <a:pt x="8159" y="15758"/>
                  <a:pt x="8276" y="15621"/>
                </a:cubicBezTo>
                <a:cubicBezTo>
                  <a:pt x="8470" y="15395"/>
                  <a:pt x="8499" y="15372"/>
                  <a:pt x="8704" y="15386"/>
                </a:cubicBezTo>
                <a:cubicBezTo>
                  <a:pt x="8829" y="15394"/>
                  <a:pt x="9062" y="15371"/>
                  <a:pt x="9221" y="15336"/>
                </a:cubicBezTo>
                <a:cubicBezTo>
                  <a:pt x="9380" y="15301"/>
                  <a:pt x="9546" y="15286"/>
                  <a:pt x="9590" y="15299"/>
                </a:cubicBezTo>
                <a:cubicBezTo>
                  <a:pt x="9635" y="15312"/>
                  <a:pt x="9719" y="15296"/>
                  <a:pt x="9767" y="15262"/>
                </a:cubicBezTo>
                <a:cubicBezTo>
                  <a:pt x="9826" y="15221"/>
                  <a:pt x="9889" y="15217"/>
                  <a:pt x="9959" y="15249"/>
                </a:cubicBezTo>
                <a:cubicBezTo>
                  <a:pt x="10072" y="15302"/>
                  <a:pt x="10438" y="15248"/>
                  <a:pt x="10565" y="15163"/>
                </a:cubicBezTo>
                <a:cubicBezTo>
                  <a:pt x="10647" y="15107"/>
                  <a:pt x="11187" y="15012"/>
                  <a:pt x="11391" y="15014"/>
                </a:cubicBezTo>
                <a:cubicBezTo>
                  <a:pt x="11460" y="15015"/>
                  <a:pt x="11555" y="15035"/>
                  <a:pt x="11598" y="15064"/>
                </a:cubicBezTo>
                <a:cubicBezTo>
                  <a:pt x="11651" y="15098"/>
                  <a:pt x="11701" y="15093"/>
                  <a:pt x="11761" y="15051"/>
                </a:cubicBezTo>
                <a:cubicBezTo>
                  <a:pt x="11811" y="15016"/>
                  <a:pt x="11987" y="14992"/>
                  <a:pt x="12174" y="15002"/>
                </a:cubicBezTo>
                <a:cubicBezTo>
                  <a:pt x="12429" y="15014"/>
                  <a:pt x="12525" y="15052"/>
                  <a:pt x="12617" y="15150"/>
                </a:cubicBezTo>
                <a:cubicBezTo>
                  <a:pt x="12681" y="15219"/>
                  <a:pt x="12735" y="15298"/>
                  <a:pt x="12735" y="15324"/>
                </a:cubicBezTo>
                <a:cubicBezTo>
                  <a:pt x="12735" y="15349"/>
                  <a:pt x="12812" y="15450"/>
                  <a:pt x="12897" y="15559"/>
                </a:cubicBezTo>
                <a:cubicBezTo>
                  <a:pt x="13141" y="15868"/>
                  <a:pt x="13347" y="16388"/>
                  <a:pt x="13385" y="16749"/>
                </a:cubicBezTo>
                <a:cubicBezTo>
                  <a:pt x="13403" y="16930"/>
                  <a:pt x="13449" y="17150"/>
                  <a:pt x="13488" y="17245"/>
                </a:cubicBezTo>
                <a:cubicBezTo>
                  <a:pt x="13527" y="17339"/>
                  <a:pt x="13550" y="17453"/>
                  <a:pt x="13532" y="17493"/>
                </a:cubicBezTo>
                <a:cubicBezTo>
                  <a:pt x="13514" y="17532"/>
                  <a:pt x="13525" y="17586"/>
                  <a:pt x="13562" y="17617"/>
                </a:cubicBezTo>
                <a:cubicBezTo>
                  <a:pt x="13598" y="17647"/>
                  <a:pt x="13623" y="17777"/>
                  <a:pt x="13621" y="17902"/>
                </a:cubicBezTo>
                <a:cubicBezTo>
                  <a:pt x="13615" y="18207"/>
                  <a:pt x="13836" y="19057"/>
                  <a:pt x="14005" y="19414"/>
                </a:cubicBezTo>
                <a:cubicBezTo>
                  <a:pt x="14080" y="19573"/>
                  <a:pt x="14152" y="19837"/>
                  <a:pt x="14167" y="19996"/>
                </a:cubicBezTo>
                <a:cubicBezTo>
                  <a:pt x="14184" y="20168"/>
                  <a:pt x="14233" y="20293"/>
                  <a:pt x="14285" y="20318"/>
                </a:cubicBezTo>
                <a:cubicBezTo>
                  <a:pt x="14333" y="20341"/>
                  <a:pt x="14374" y="20410"/>
                  <a:pt x="14374" y="20467"/>
                </a:cubicBezTo>
                <a:cubicBezTo>
                  <a:pt x="14374" y="20524"/>
                  <a:pt x="14404" y="20619"/>
                  <a:pt x="14448" y="20678"/>
                </a:cubicBezTo>
                <a:cubicBezTo>
                  <a:pt x="14513" y="20768"/>
                  <a:pt x="14511" y="20793"/>
                  <a:pt x="14418" y="20851"/>
                </a:cubicBezTo>
                <a:cubicBezTo>
                  <a:pt x="14316" y="20915"/>
                  <a:pt x="14320" y="20937"/>
                  <a:pt x="14551" y="21112"/>
                </a:cubicBezTo>
                <a:cubicBezTo>
                  <a:pt x="14688" y="21216"/>
                  <a:pt x="14871" y="21320"/>
                  <a:pt x="14949" y="21335"/>
                </a:cubicBezTo>
                <a:cubicBezTo>
                  <a:pt x="15028" y="21349"/>
                  <a:pt x="15208" y="21382"/>
                  <a:pt x="15363" y="21409"/>
                </a:cubicBezTo>
                <a:cubicBezTo>
                  <a:pt x="16180" y="21550"/>
                  <a:pt x="17060" y="21377"/>
                  <a:pt x="16810" y="21124"/>
                </a:cubicBezTo>
                <a:cubicBezTo>
                  <a:pt x="16767" y="21081"/>
                  <a:pt x="16743" y="21031"/>
                  <a:pt x="16765" y="21012"/>
                </a:cubicBezTo>
                <a:cubicBezTo>
                  <a:pt x="16787" y="20994"/>
                  <a:pt x="16746" y="20894"/>
                  <a:pt x="16662" y="20802"/>
                </a:cubicBezTo>
                <a:cubicBezTo>
                  <a:pt x="16457" y="20576"/>
                  <a:pt x="16540" y="20517"/>
                  <a:pt x="17061" y="20517"/>
                </a:cubicBezTo>
                <a:cubicBezTo>
                  <a:pt x="17432" y="20517"/>
                  <a:pt x="17551" y="20488"/>
                  <a:pt x="17799" y="20331"/>
                </a:cubicBezTo>
                <a:cubicBezTo>
                  <a:pt x="17811" y="20323"/>
                  <a:pt x="17717" y="20217"/>
                  <a:pt x="17577" y="20095"/>
                </a:cubicBezTo>
                <a:cubicBezTo>
                  <a:pt x="17353" y="19899"/>
                  <a:pt x="17259" y="19862"/>
                  <a:pt x="16854" y="19798"/>
                </a:cubicBezTo>
                <a:cubicBezTo>
                  <a:pt x="16338" y="19717"/>
                  <a:pt x="16173" y="19628"/>
                  <a:pt x="15909" y="19314"/>
                </a:cubicBezTo>
                <a:cubicBezTo>
                  <a:pt x="15735" y="19108"/>
                  <a:pt x="15720" y="19056"/>
                  <a:pt x="15673" y="18373"/>
                </a:cubicBezTo>
                <a:cubicBezTo>
                  <a:pt x="15646" y="17975"/>
                  <a:pt x="15592" y="17538"/>
                  <a:pt x="15555" y="17406"/>
                </a:cubicBezTo>
                <a:cubicBezTo>
                  <a:pt x="15326" y="16588"/>
                  <a:pt x="15310" y="15126"/>
                  <a:pt x="15525" y="14878"/>
                </a:cubicBezTo>
                <a:cubicBezTo>
                  <a:pt x="15831" y="14525"/>
                  <a:pt x="15816" y="14532"/>
                  <a:pt x="15732" y="14419"/>
                </a:cubicBezTo>
                <a:cubicBezTo>
                  <a:pt x="15662" y="14324"/>
                  <a:pt x="15677" y="14297"/>
                  <a:pt x="15835" y="14159"/>
                </a:cubicBezTo>
                <a:cubicBezTo>
                  <a:pt x="15934" y="14072"/>
                  <a:pt x="16031" y="14009"/>
                  <a:pt x="16057" y="14022"/>
                </a:cubicBezTo>
                <a:cubicBezTo>
                  <a:pt x="16082" y="14036"/>
                  <a:pt x="16122" y="13988"/>
                  <a:pt x="16145" y="13911"/>
                </a:cubicBezTo>
                <a:cubicBezTo>
                  <a:pt x="16168" y="13834"/>
                  <a:pt x="16239" y="13713"/>
                  <a:pt x="16308" y="13638"/>
                </a:cubicBezTo>
                <a:cubicBezTo>
                  <a:pt x="16376" y="13564"/>
                  <a:pt x="16485" y="13445"/>
                  <a:pt x="16544" y="13378"/>
                </a:cubicBezTo>
                <a:cubicBezTo>
                  <a:pt x="16603" y="13311"/>
                  <a:pt x="16699" y="13248"/>
                  <a:pt x="16751" y="13242"/>
                </a:cubicBezTo>
                <a:cubicBezTo>
                  <a:pt x="16802" y="13235"/>
                  <a:pt x="16876" y="13207"/>
                  <a:pt x="16928" y="13180"/>
                </a:cubicBezTo>
                <a:cubicBezTo>
                  <a:pt x="16979" y="13152"/>
                  <a:pt x="17136" y="13131"/>
                  <a:pt x="17267" y="13130"/>
                </a:cubicBezTo>
                <a:cubicBezTo>
                  <a:pt x="17426" y="13129"/>
                  <a:pt x="17557" y="13082"/>
                  <a:pt x="17651" y="13006"/>
                </a:cubicBezTo>
                <a:lnTo>
                  <a:pt x="17799" y="12895"/>
                </a:lnTo>
                <a:lnTo>
                  <a:pt x="18006" y="13019"/>
                </a:lnTo>
                <a:cubicBezTo>
                  <a:pt x="18122" y="13085"/>
                  <a:pt x="18257" y="13131"/>
                  <a:pt x="18316" y="13118"/>
                </a:cubicBezTo>
                <a:cubicBezTo>
                  <a:pt x="18375" y="13105"/>
                  <a:pt x="18533" y="12897"/>
                  <a:pt x="18670" y="12659"/>
                </a:cubicBezTo>
                <a:cubicBezTo>
                  <a:pt x="19009" y="12069"/>
                  <a:pt x="19069" y="11957"/>
                  <a:pt x="19069" y="11792"/>
                </a:cubicBezTo>
                <a:cubicBezTo>
                  <a:pt x="19069" y="11713"/>
                  <a:pt x="19105" y="11606"/>
                  <a:pt x="19157" y="11544"/>
                </a:cubicBezTo>
                <a:cubicBezTo>
                  <a:pt x="19209" y="11482"/>
                  <a:pt x="19260" y="11355"/>
                  <a:pt x="19275" y="11259"/>
                </a:cubicBezTo>
                <a:cubicBezTo>
                  <a:pt x="19290" y="11162"/>
                  <a:pt x="19313" y="11068"/>
                  <a:pt x="19320" y="11060"/>
                </a:cubicBezTo>
                <a:cubicBezTo>
                  <a:pt x="19326" y="11053"/>
                  <a:pt x="19330" y="11027"/>
                  <a:pt x="19334" y="10998"/>
                </a:cubicBezTo>
                <a:cubicBezTo>
                  <a:pt x="19339" y="10970"/>
                  <a:pt x="19409" y="10917"/>
                  <a:pt x="19482" y="10875"/>
                </a:cubicBezTo>
                <a:cubicBezTo>
                  <a:pt x="19562" y="10828"/>
                  <a:pt x="19629" y="10700"/>
                  <a:pt x="19659" y="10565"/>
                </a:cubicBezTo>
                <a:cubicBezTo>
                  <a:pt x="19686" y="10441"/>
                  <a:pt x="19713" y="10331"/>
                  <a:pt x="19718" y="10317"/>
                </a:cubicBezTo>
                <a:cubicBezTo>
                  <a:pt x="19724" y="10302"/>
                  <a:pt x="19749" y="10187"/>
                  <a:pt x="19777" y="10057"/>
                </a:cubicBezTo>
                <a:cubicBezTo>
                  <a:pt x="19845" y="9743"/>
                  <a:pt x="20086" y="9366"/>
                  <a:pt x="20338" y="9177"/>
                </a:cubicBezTo>
                <a:cubicBezTo>
                  <a:pt x="20451" y="9092"/>
                  <a:pt x="20636" y="8916"/>
                  <a:pt x="20752" y="8780"/>
                </a:cubicBezTo>
                <a:cubicBezTo>
                  <a:pt x="20889" y="8618"/>
                  <a:pt x="21019" y="8517"/>
                  <a:pt x="21135" y="8495"/>
                </a:cubicBezTo>
                <a:cubicBezTo>
                  <a:pt x="21383" y="8449"/>
                  <a:pt x="21410" y="8386"/>
                  <a:pt x="21224" y="8284"/>
                </a:cubicBezTo>
                <a:cubicBezTo>
                  <a:pt x="21137" y="8237"/>
                  <a:pt x="21089" y="8183"/>
                  <a:pt x="21106" y="8160"/>
                </a:cubicBezTo>
                <a:cubicBezTo>
                  <a:pt x="21123" y="8138"/>
                  <a:pt x="21087" y="8104"/>
                  <a:pt x="21032" y="8086"/>
                </a:cubicBezTo>
                <a:cubicBezTo>
                  <a:pt x="20972" y="8067"/>
                  <a:pt x="20950" y="8024"/>
                  <a:pt x="20973" y="7974"/>
                </a:cubicBezTo>
                <a:cubicBezTo>
                  <a:pt x="20994" y="7929"/>
                  <a:pt x="20963" y="7828"/>
                  <a:pt x="20914" y="7751"/>
                </a:cubicBezTo>
                <a:cubicBezTo>
                  <a:pt x="20669" y="7365"/>
                  <a:pt x="20442" y="6513"/>
                  <a:pt x="20442" y="6004"/>
                </a:cubicBezTo>
                <a:cubicBezTo>
                  <a:pt x="20442" y="5577"/>
                  <a:pt x="20382" y="5322"/>
                  <a:pt x="20294" y="5322"/>
                </a:cubicBezTo>
                <a:cubicBezTo>
                  <a:pt x="20188" y="5322"/>
                  <a:pt x="19689" y="4954"/>
                  <a:pt x="19689" y="4876"/>
                </a:cubicBezTo>
                <a:cubicBezTo>
                  <a:pt x="19689" y="4723"/>
                  <a:pt x="19851" y="4525"/>
                  <a:pt x="20058" y="4418"/>
                </a:cubicBezTo>
                <a:cubicBezTo>
                  <a:pt x="20327" y="4278"/>
                  <a:pt x="20637" y="3871"/>
                  <a:pt x="20884" y="3339"/>
                </a:cubicBezTo>
                <a:cubicBezTo>
                  <a:pt x="21035" y="3016"/>
                  <a:pt x="21094" y="2802"/>
                  <a:pt x="21135" y="2323"/>
                </a:cubicBezTo>
                <a:cubicBezTo>
                  <a:pt x="21164" y="1990"/>
                  <a:pt x="21265" y="1346"/>
                  <a:pt x="21372" y="898"/>
                </a:cubicBezTo>
                <a:cubicBezTo>
                  <a:pt x="21478" y="450"/>
                  <a:pt x="21563" y="64"/>
                  <a:pt x="21564" y="43"/>
                </a:cubicBezTo>
                <a:cubicBezTo>
                  <a:pt x="21566" y="-50"/>
                  <a:pt x="21325" y="15"/>
                  <a:pt x="21106" y="167"/>
                </a:cubicBezTo>
                <a:cubicBezTo>
                  <a:pt x="20887" y="318"/>
                  <a:pt x="20132" y="1204"/>
                  <a:pt x="20132" y="1307"/>
                </a:cubicBezTo>
                <a:cubicBezTo>
                  <a:pt x="20132" y="1349"/>
                  <a:pt x="19833" y="1775"/>
                  <a:pt x="19334" y="2422"/>
                </a:cubicBezTo>
                <a:cubicBezTo>
                  <a:pt x="19217" y="2575"/>
                  <a:pt x="19045" y="2848"/>
                  <a:pt x="18950" y="3042"/>
                </a:cubicBezTo>
                <a:cubicBezTo>
                  <a:pt x="18856" y="3236"/>
                  <a:pt x="18746" y="3391"/>
                  <a:pt x="18714" y="3377"/>
                </a:cubicBezTo>
                <a:cubicBezTo>
                  <a:pt x="18682" y="3362"/>
                  <a:pt x="18667" y="3203"/>
                  <a:pt x="18685" y="3030"/>
                </a:cubicBezTo>
                <a:cubicBezTo>
                  <a:pt x="18747" y="2398"/>
                  <a:pt x="18725" y="1504"/>
                  <a:pt x="18640" y="1418"/>
                </a:cubicBezTo>
                <a:cubicBezTo>
                  <a:pt x="18591" y="1369"/>
                  <a:pt x="18574" y="1326"/>
                  <a:pt x="18611" y="1307"/>
                </a:cubicBezTo>
                <a:cubicBezTo>
                  <a:pt x="18699" y="1261"/>
                  <a:pt x="18582" y="941"/>
                  <a:pt x="18330" y="538"/>
                </a:cubicBezTo>
                <a:cubicBezTo>
                  <a:pt x="18164" y="272"/>
                  <a:pt x="18076" y="168"/>
                  <a:pt x="17887" y="92"/>
                </a:cubicBezTo>
                <a:cubicBezTo>
                  <a:pt x="17727" y="28"/>
                  <a:pt x="17613" y="8"/>
                  <a:pt x="17518" y="30"/>
                </a:cubicBezTo>
                <a:close/>
                <a:moveTo>
                  <a:pt x="17474" y="13675"/>
                </a:moveTo>
                <a:cubicBezTo>
                  <a:pt x="17454" y="13634"/>
                  <a:pt x="17448" y="13639"/>
                  <a:pt x="17445" y="13700"/>
                </a:cubicBezTo>
                <a:cubicBezTo>
                  <a:pt x="17442" y="13756"/>
                  <a:pt x="17453" y="13792"/>
                  <a:pt x="17474" y="13775"/>
                </a:cubicBezTo>
                <a:cubicBezTo>
                  <a:pt x="17495" y="13757"/>
                  <a:pt x="17492" y="13713"/>
                  <a:pt x="17474" y="13675"/>
                </a:cubicBezTo>
                <a:close/>
                <a:moveTo>
                  <a:pt x="17194" y="13824"/>
                </a:moveTo>
                <a:cubicBezTo>
                  <a:pt x="17135" y="13775"/>
                  <a:pt x="17120" y="13788"/>
                  <a:pt x="17120" y="13886"/>
                </a:cubicBezTo>
                <a:cubicBezTo>
                  <a:pt x="17120" y="13984"/>
                  <a:pt x="17135" y="14010"/>
                  <a:pt x="17194" y="13961"/>
                </a:cubicBezTo>
                <a:cubicBezTo>
                  <a:pt x="17252" y="13911"/>
                  <a:pt x="17252" y="13873"/>
                  <a:pt x="17194" y="13824"/>
                </a:cubicBezTo>
                <a:close/>
                <a:moveTo>
                  <a:pt x="16131" y="14208"/>
                </a:moveTo>
                <a:cubicBezTo>
                  <a:pt x="16094" y="14208"/>
                  <a:pt x="16057" y="14229"/>
                  <a:pt x="16057" y="14258"/>
                </a:cubicBezTo>
                <a:cubicBezTo>
                  <a:pt x="16057" y="14287"/>
                  <a:pt x="16071" y="14308"/>
                  <a:pt x="16086" y="14308"/>
                </a:cubicBezTo>
                <a:cubicBezTo>
                  <a:pt x="16101" y="14308"/>
                  <a:pt x="16124" y="14287"/>
                  <a:pt x="16145" y="14258"/>
                </a:cubicBezTo>
                <a:cubicBezTo>
                  <a:pt x="16167" y="14229"/>
                  <a:pt x="16167" y="14208"/>
                  <a:pt x="16131" y="14208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7215206" y="375802"/>
            <a:ext cx="16430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Data Analysis</a:t>
            </a:r>
            <a:endParaRPr lang="en-US" sz="1600" dirty="0" smtClean="0">
              <a:cs typeface="Arial" pitchFamily="34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571472" y="654209"/>
            <a:ext cx="7650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Beta Diversity</a:t>
            </a:r>
            <a:endParaRPr lang="pt-BR" sz="2400" dirty="0" smtClean="0"/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smtClean="0">
                <a:sym typeface="Wingdings"/>
              </a:rPr>
              <a:t></a:t>
            </a:r>
            <a:r>
              <a:rPr lang="en-US" sz="2400" dirty="0" smtClean="0">
                <a:sym typeface="Wingdings 2"/>
              </a:rPr>
              <a:t>   TURNOVER</a:t>
            </a:r>
            <a:endParaRPr lang="en-US" sz="2400" dirty="0" smtClean="0"/>
          </a:p>
        </p:txBody>
      </p:sp>
      <p:sp>
        <p:nvSpPr>
          <p:cNvPr id="32" name="Retângulo 31"/>
          <p:cNvSpPr/>
          <p:nvPr/>
        </p:nvSpPr>
        <p:spPr>
          <a:xfrm>
            <a:off x="428596" y="2143116"/>
            <a:ext cx="8286808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428596" y="3929066"/>
            <a:ext cx="8286808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/>
          <p:cNvSpPr txBox="1"/>
          <p:nvPr/>
        </p:nvSpPr>
        <p:spPr>
          <a:xfrm>
            <a:off x="7715272" y="6286520"/>
            <a:ext cx="1104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Baselga</a:t>
            </a:r>
            <a:r>
              <a:rPr lang="en-US" sz="1000" dirty="0" smtClean="0"/>
              <a:t>, 2010</a:t>
            </a:r>
            <a:endParaRPr lang="pt-BR" sz="1000" dirty="0" smtClean="0">
              <a:cs typeface="Times New Roman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advTm="2315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GABRIELLE BECA\Pictures\downloa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232" y="3143248"/>
            <a:ext cx="514287" cy="252000"/>
          </a:xfrm>
          <a:prstGeom prst="rect">
            <a:avLst/>
          </a:prstGeom>
          <a:noFill/>
        </p:spPr>
      </p:pic>
      <p:pic>
        <p:nvPicPr>
          <p:cNvPr id="4" name="pasted-image.png"/>
          <p:cNvPicPr>
            <a:picLocks noChangeAspect="1"/>
          </p:cNvPicPr>
          <p:nvPr/>
        </p:nvPicPr>
        <p:blipFill>
          <a:blip r:embed="rId5" cstate="print">
            <a:extLst/>
          </a:blip>
          <a:srcRect l="2293" t="11164" r="589" b="17144"/>
          <a:stretch>
            <a:fillRect/>
          </a:stretch>
        </p:blipFill>
        <p:spPr>
          <a:xfrm>
            <a:off x="693546" y="3071810"/>
            <a:ext cx="941539" cy="32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0" h="21533" extrusionOk="0">
                <a:moveTo>
                  <a:pt x="8790" y="87"/>
                </a:moveTo>
                <a:cubicBezTo>
                  <a:pt x="8552" y="-53"/>
                  <a:pt x="7259" y="-14"/>
                  <a:pt x="6913" y="138"/>
                </a:cubicBezTo>
                <a:cubicBezTo>
                  <a:pt x="6753" y="209"/>
                  <a:pt x="6513" y="304"/>
                  <a:pt x="6375" y="359"/>
                </a:cubicBezTo>
                <a:cubicBezTo>
                  <a:pt x="5922" y="538"/>
                  <a:pt x="5080" y="1240"/>
                  <a:pt x="4767" y="1700"/>
                </a:cubicBezTo>
                <a:cubicBezTo>
                  <a:pt x="4686" y="1819"/>
                  <a:pt x="4489" y="2078"/>
                  <a:pt x="4329" y="2277"/>
                </a:cubicBezTo>
                <a:cubicBezTo>
                  <a:pt x="3887" y="2825"/>
                  <a:pt x="3222" y="4369"/>
                  <a:pt x="2814" y="5792"/>
                </a:cubicBezTo>
                <a:lnTo>
                  <a:pt x="2452" y="7066"/>
                </a:lnTo>
                <a:lnTo>
                  <a:pt x="2188" y="6234"/>
                </a:lnTo>
                <a:lnTo>
                  <a:pt x="1919" y="5402"/>
                </a:lnTo>
                <a:lnTo>
                  <a:pt x="1726" y="6149"/>
                </a:lnTo>
                <a:cubicBezTo>
                  <a:pt x="1532" y="6879"/>
                  <a:pt x="1528" y="6865"/>
                  <a:pt x="1218" y="6488"/>
                </a:cubicBezTo>
                <a:cubicBezTo>
                  <a:pt x="929" y="6139"/>
                  <a:pt x="907" y="6141"/>
                  <a:pt x="908" y="6522"/>
                </a:cubicBezTo>
                <a:cubicBezTo>
                  <a:pt x="910" y="7409"/>
                  <a:pt x="1011" y="7926"/>
                  <a:pt x="1259" y="8339"/>
                </a:cubicBezTo>
                <a:lnTo>
                  <a:pt x="1516" y="8780"/>
                </a:lnTo>
                <a:lnTo>
                  <a:pt x="1311" y="9426"/>
                </a:lnTo>
                <a:cubicBezTo>
                  <a:pt x="1153" y="9923"/>
                  <a:pt x="365" y="14240"/>
                  <a:pt x="1" y="16608"/>
                </a:cubicBezTo>
                <a:cubicBezTo>
                  <a:pt x="-17" y="16728"/>
                  <a:pt x="140" y="16762"/>
                  <a:pt x="352" y="16693"/>
                </a:cubicBezTo>
                <a:cubicBezTo>
                  <a:pt x="626" y="16603"/>
                  <a:pt x="827" y="16343"/>
                  <a:pt x="1042" y="15793"/>
                </a:cubicBezTo>
                <a:cubicBezTo>
                  <a:pt x="1209" y="15368"/>
                  <a:pt x="1391" y="15080"/>
                  <a:pt x="1452" y="15148"/>
                </a:cubicBezTo>
                <a:cubicBezTo>
                  <a:pt x="1512" y="15215"/>
                  <a:pt x="1602" y="15130"/>
                  <a:pt x="1650" y="14961"/>
                </a:cubicBezTo>
                <a:cubicBezTo>
                  <a:pt x="1758" y="14586"/>
                  <a:pt x="2211" y="14619"/>
                  <a:pt x="2346" y="15012"/>
                </a:cubicBezTo>
                <a:cubicBezTo>
                  <a:pt x="2401" y="15169"/>
                  <a:pt x="2476" y="15300"/>
                  <a:pt x="2516" y="15300"/>
                </a:cubicBezTo>
                <a:cubicBezTo>
                  <a:pt x="2556" y="15300"/>
                  <a:pt x="2717" y="15584"/>
                  <a:pt x="2873" y="15929"/>
                </a:cubicBezTo>
                <a:cubicBezTo>
                  <a:pt x="3141" y="16523"/>
                  <a:pt x="3149" y="16575"/>
                  <a:pt x="3030" y="17100"/>
                </a:cubicBezTo>
                <a:cubicBezTo>
                  <a:pt x="2912" y="17625"/>
                  <a:pt x="2917" y="17680"/>
                  <a:pt x="3124" y="17830"/>
                </a:cubicBezTo>
                <a:cubicBezTo>
                  <a:pt x="3244" y="17918"/>
                  <a:pt x="3406" y="17921"/>
                  <a:pt x="3487" y="17847"/>
                </a:cubicBezTo>
                <a:cubicBezTo>
                  <a:pt x="3571" y="17770"/>
                  <a:pt x="3691" y="17908"/>
                  <a:pt x="3773" y="18170"/>
                </a:cubicBezTo>
                <a:cubicBezTo>
                  <a:pt x="3908" y="18602"/>
                  <a:pt x="3899" y="18650"/>
                  <a:pt x="3527" y="19206"/>
                </a:cubicBezTo>
                <a:cubicBezTo>
                  <a:pt x="3053" y="19914"/>
                  <a:pt x="2918" y="20435"/>
                  <a:pt x="3071" y="20972"/>
                </a:cubicBezTo>
                <a:cubicBezTo>
                  <a:pt x="3131" y="21181"/>
                  <a:pt x="3224" y="21270"/>
                  <a:pt x="3276" y="21175"/>
                </a:cubicBezTo>
                <a:cubicBezTo>
                  <a:pt x="3328" y="21080"/>
                  <a:pt x="3436" y="21035"/>
                  <a:pt x="3516" y="21073"/>
                </a:cubicBezTo>
                <a:cubicBezTo>
                  <a:pt x="3596" y="21112"/>
                  <a:pt x="3776" y="20953"/>
                  <a:pt x="3913" y="20717"/>
                </a:cubicBezTo>
                <a:cubicBezTo>
                  <a:pt x="4106" y="20386"/>
                  <a:pt x="4182" y="20343"/>
                  <a:pt x="4258" y="20564"/>
                </a:cubicBezTo>
                <a:cubicBezTo>
                  <a:pt x="4324" y="20754"/>
                  <a:pt x="4392" y="20771"/>
                  <a:pt x="4457" y="20615"/>
                </a:cubicBezTo>
                <a:cubicBezTo>
                  <a:pt x="4511" y="20485"/>
                  <a:pt x="4663" y="20372"/>
                  <a:pt x="4796" y="20360"/>
                </a:cubicBezTo>
                <a:cubicBezTo>
                  <a:pt x="4929" y="20348"/>
                  <a:pt x="5266" y="20238"/>
                  <a:pt x="5545" y="20106"/>
                </a:cubicBezTo>
                <a:cubicBezTo>
                  <a:pt x="6115" y="19835"/>
                  <a:pt x="6176" y="19541"/>
                  <a:pt x="5890" y="18357"/>
                </a:cubicBezTo>
                <a:cubicBezTo>
                  <a:pt x="5724" y="17668"/>
                  <a:pt x="5721" y="17651"/>
                  <a:pt x="5878" y="17338"/>
                </a:cubicBezTo>
                <a:cubicBezTo>
                  <a:pt x="5966" y="17163"/>
                  <a:pt x="6104" y="16832"/>
                  <a:pt x="6182" y="16608"/>
                </a:cubicBezTo>
                <a:cubicBezTo>
                  <a:pt x="6316" y="16226"/>
                  <a:pt x="6333" y="16243"/>
                  <a:pt x="6422" y="16812"/>
                </a:cubicBezTo>
                <a:cubicBezTo>
                  <a:pt x="6503" y="17327"/>
                  <a:pt x="6589" y="17432"/>
                  <a:pt x="7007" y="17559"/>
                </a:cubicBezTo>
                <a:cubicBezTo>
                  <a:pt x="7277" y="17641"/>
                  <a:pt x="7575" y="17831"/>
                  <a:pt x="7668" y="17966"/>
                </a:cubicBezTo>
                <a:cubicBezTo>
                  <a:pt x="7760" y="18102"/>
                  <a:pt x="7910" y="18308"/>
                  <a:pt x="8001" y="18442"/>
                </a:cubicBezTo>
                <a:cubicBezTo>
                  <a:pt x="8092" y="18575"/>
                  <a:pt x="8213" y="18696"/>
                  <a:pt x="8276" y="18696"/>
                </a:cubicBezTo>
                <a:cubicBezTo>
                  <a:pt x="8429" y="18696"/>
                  <a:pt x="8696" y="19569"/>
                  <a:pt x="8632" y="19868"/>
                </a:cubicBezTo>
                <a:cubicBezTo>
                  <a:pt x="8554" y="20238"/>
                  <a:pt x="8743" y="20467"/>
                  <a:pt x="8872" y="20157"/>
                </a:cubicBezTo>
                <a:cubicBezTo>
                  <a:pt x="8940" y="19994"/>
                  <a:pt x="9007" y="19972"/>
                  <a:pt x="9036" y="20106"/>
                </a:cubicBezTo>
                <a:cubicBezTo>
                  <a:pt x="9099" y="20400"/>
                  <a:pt x="9995" y="20323"/>
                  <a:pt x="10211" y="20004"/>
                </a:cubicBezTo>
                <a:cubicBezTo>
                  <a:pt x="10303" y="19868"/>
                  <a:pt x="10716" y="19717"/>
                  <a:pt x="11129" y="19681"/>
                </a:cubicBezTo>
                <a:cubicBezTo>
                  <a:pt x="11542" y="19646"/>
                  <a:pt x="11916" y="19516"/>
                  <a:pt x="11960" y="19393"/>
                </a:cubicBezTo>
                <a:cubicBezTo>
                  <a:pt x="12067" y="19090"/>
                  <a:pt x="13146" y="19105"/>
                  <a:pt x="13211" y="19409"/>
                </a:cubicBezTo>
                <a:cubicBezTo>
                  <a:pt x="13239" y="19543"/>
                  <a:pt x="13395" y="19664"/>
                  <a:pt x="13556" y="19664"/>
                </a:cubicBezTo>
                <a:cubicBezTo>
                  <a:pt x="13717" y="19664"/>
                  <a:pt x="13930" y="19795"/>
                  <a:pt x="14030" y="19953"/>
                </a:cubicBezTo>
                <a:cubicBezTo>
                  <a:pt x="14302" y="20380"/>
                  <a:pt x="15428" y="20617"/>
                  <a:pt x="16047" y="20377"/>
                </a:cubicBezTo>
                <a:cubicBezTo>
                  <a:pt x="16139" y="20342"/>
                  <a:pt x="16552" y="20394"/>
                  <a:pt x="16965" y="20496"/>
                </a:cubicBezTo>
                <a:cubicBezTo>
                  <a:pt x="17378" y="20598"/>
                  <a:pt x="18355" y="20720"/>
                  <a:pt x="19135" y="20768"/>
                </a:cubicBezTo>
                <a:cubicBezTo>
                  <a:pt x="19997" y="20820"/>
                  <a:pt x="20733" y="20982"/>
                  <a:pt x="21012" y="21192"/>
                </a:cubicBezTo>
                <a:cubicBezTo>
                  <a:pt x="21322" y="21426"/>
                  <a:pt x="21493" y="21547"/>
                  <a:pt x="21538" y="21532"/>
                </a:cubicBezTo>
                <a:cubicBezTo>
                  <a:pt x="21583" y="21517"/>
                  <a:pt x="21502" y="21362"/>
                  <a:pt x="21304" y="21090"/>
                </a:cubicBezTo>
                <a:cubicBezTo>
                  <a:pt x="21121" y="20838"/>
                  <a:pt x="20884" y="20636"/>
                  <a:pt x="20778" y="20632"/>
                </a:cubicBezTo>
                <a:cubicBezTo>
                  <a:pt x="20672" y="20629"/>
                  <a:pt x="20522" y="20527"/>
                  <a:pt x="20445" y="20411"/>
                </a:cubicBezTo>
                <a:cubicBezTo>
                  <a:pt x="20367" y="20295"/>
                  <a:pt x="19921" y="20136"/>
                  <a:pt x="19451" y="20055"/>
                </a:cubicBezTo>
                <a:cubicBezTo>
                  <a:pt x="17969" y="19799"/>
                  <a:pt x="16548" y="19064"/>
                  <a:pt x="15106" y="17813"/>
                </a:cubicBezTo>
                <a:cubicBezTo>
                  <a:pt x="14932" y="17662"/>
                  <a:pt x="15030" y="16860"/>
                  <a:pt x="15217" y="16914"/>
                </a:cubicBezTo>
                <a:cubicBezTo>
                  <a:pt x="16294" y="17224"/>
                  <a:pt x="16945" y="17285"/>
                  <a:pt x="16895" y="17049"/>
                </a:cubicBezTo>
                <a:cubicBezTo>
                  <a:pt x="16776" y="16489"/>
                  <a:pt x="17195" y="16268"/>
                  <a:pt x="18415" y="16268"/>
                </a:cubicBezTo>
                <a:cubicBezTo>
                  <a:pt x="19145" y="16268"/>
                  <a:pt x="19690" y="16169"/>
                  <a:pt x="19720" y="16031"/>
                </a:cubicBezTo>
                <a:cubicBezTo>
                  <a:pt x="19751" y="15882"/>
                  <a:pt x="19507" y="15800"/>
                  <a:pt x="19065" y="15810"/>
                </a:cubicBezTo>
                <a:cubicBezTo>
                  <a:pt x="18288" y="15826"/>
                  <a:pt x="17935" y="15504"/>
                  <a:pt x="18100" y="14927"/>
                </a:cubicBezTo>
                <a:cubicBezTo>
                  <a:pt x="18154" y="14738"/>
                  <a:pt x="18223" y="14620"/>
                  <a:pt x="18252" y="14672"/>
                </a:cubicBezTo>
                <a:cubicBezTo>
                  <a:pt x="18281" y="14724"/>
                  <a:pt x="18519" y="14828"/>
                  <a:pt x="18784" y="14910"/>
                </a:cubicBezTo>
                <a:cubicBezTo>
                  <a:pt x="19259" y="15057"/>
                  <a:pt x="19263" y="15053"/>
                  <a:pt x="19158" y="14536"/>
                </a:cubicBezTo>
                <a:cubicBezTo>
                  <a:pt x="19100" y="14249"/>
                  <a:pt x="18970" y="13736"/>
                  <a:pt x="18866" y="13399"/>
                </a:cubicBezTo>
                <a:cubicBezTo>
                  <a:pt x="18738" y="12988"/>
                  <a:pt x="18698" y="12713"/>
                  <a:pt x="18755" y="12550"/>
                </a:cubicBezTo>
                <a:cubicBezTo>
                  <a:pt x="18857" y="12251"/>
                  <a:pt x="19182" y="12721"/>
                  <a:pt x="19532" y="13670"/>
                </a:cubicBezTo>
                <a:cubicBezTo>
                  <a:pt x="19814" y="14434"/>
                  <a:pt x="19943" y="14554"/>
                  <a:pt x="19725" y="13857"/>
                </a:cubicBezTo>
                <a:cubicBezTo>
                  <a:pt x="19586" y="13410"/>
                  <a:pt x="19590" y="13381"/>
                  <a:pt x="19749" y="13093"/>
                </a:cubicBezTo>
                <a:cubicBezTo>
                  <a:pt x="19840" y="12927"/>
                  <a:pt x="19893" y="12659"/>
                  <a:pt x="19872" y="12499"/>
                </a:cubicBezTo>
                <a:cubicBezTo>
                  <a:pt x="19850" y="12339"/>
                  <a:pt x="19934" y="11989"/>
                  <a:pt x="20053" y="11718"/>
                </a:cubicBezTo>
                <a:lnTo>
                  <a:pt x="20269" y="11225"/>
                </a:lnTo>
                <a:lnTo>
                  <a:pt x="19866" y="10648"/>
                </a:lnTo>
                <a:cubicBezTo>
                  <a:pt x="19602" y="10268"/>
                  <a:pt x="19476" y="9943"/>
                  <a:pt x="19491" y="9680"/>
                </a:cubicBezTo>
                <a:cubicBezTo>
                  <a:pt x="19504" y="9462"/>
                  <a:pt x="19403" y="9051"/>
                  <a:pt x="19263" y="8763"/>
                </a:cubicBezTo>
                <a:cubicBezTo>
                  <a:pt x="18945" y="8105"/>
                  <a:pt x="19015" y="7697"/>
                  <a:pt x="19415" y="7898"/>
                </a:cubicBezTo>
                <a:cubicBezTo>
                  <a:pt x="19635" y="8008"/>
                  <a:pt x="19687" y="7975"/>
                  <a:pt x="19597" y="7796"/>
                </a:cubicBezTo>
                <a:cubicBezTo>
                  <a:pt x="19528" y="7659"/>
                  <a:pt x="19316" y="7560"/>
                  <a:pt x="19129" y="7558"/>
                </a:cubicBezTo>
                <a:cubicBezTo>
                  <a:pt x="18738" y="7554"/>
                  <a:pt x="18640" y="7359"/>
                  <a:pt x="18772" y="6896"/>
                </a:cubicBezTo>
                <a:cubicBezTo>
                  <a:pt x="18937" y="6321"/>
                  <a:pt x="18727" y="6575"/>
                  <a:pt x="18433" y="7303"/>
                </a:cubicBezTo>
                <a:cubicBezTo>
                  <a:pt x="17881" y="8674"/>
                  <a:pt x="17845" y="7373"/>
                  <a:pt x="18386" y="5605"/>
                </a:cubicBezTo>
                <a:cubicBezTo>
                  <a:pt x="18826" y="4167"/>
                  <a:pt x="18858" y="3933"/>
                  <a:pt x="18509" y="4654"/>
                </a:cubicBezTo>
                <a:cubicBezTo>
                  <a:pt x="18370" y="4942"/>
                  <a:pt x="18201" y="5101"/>
                  <a:pt x="18135" y="5028"/>
                </a:cubicBezTo>
                <a:cubicBezTo>
                  <a:pt x="18053" y="4937"/>
                  <a:pt x="17962" y="5237"/>
                  <a:pt x="17854" y="5945"/>
                </a:cubicBezTo>
                <a:cubicBezTo>
                  <a:pt x="17718" y="6840"/>
                  <a:pt x="17662" y="6996"/>
                  <a:pt x="17439" y="7015"/>
                </a:cubicBezTo>
                <a:cubicBezTo>
                  <a:pt x="17296" y="7026"/>
                  <a:pt x="17156" y="6920"/>
                  <a:pt x="17129" y="6794"/>
                </a:cubicBezTo>
                <a:cubicBezTo>
                  <a:pt x="17102" y="6667"/>
                  <a:pt x="17044" y="6631"/>
                  <a:pt x="17000" y="6709"/>
                </a:cubicBezTo>
                <a:cubicBezTo>
                  <a:pt x="16957" y="6787"/>
                  <a:pt x="16945" y="6958"/>
                  <a:pt x="16971" y="7082"/>
                </a:cubicBezTo>
                <a:cubicBezTo>
                  <a:pt x="16998" y="7207"/>
                  <a:pt x="16995" y="7417"/>
                  <a:pt x="16965" y="7558"/>
                </a:cubicBezTo>
                <a:cubicBezTo>
                  <a:pt x="16906" y="7837"/>
                  <a:pt x="16575" y="7320"/>
                  <a:pt x="16316" y="6539"/>
                </a:cubicBezTo>
                <a:cubicBezTo>
                  <a:pt x="15982" y="5532"/>
                  <a:pt x="15341" y="4645"/>
                  <a:pt x="14936" y="4637"/>
                </a:cubicBezTo>
                <a:cubicBezTo>
                  <a:pt x="14745" y="4634"/>
                  <a:pt x="14739" y="4662"/>
                  <a:pt x="14872" y="5249"/>
                </a:cubicBezTo>
                <a:cubicBezTo>
                  <a:pt x="14947" y="5582"/>
                  <a:pt x="14989" y="5843"/>
                  <a:pt x="14960" y="5843"/>
                </a:cubicBezTo>
                <a:cubicBezTo>
                  <a:pt x="14930" y="5843"/>
                  <a:pt x="14949" y="6017"/>
                  <a:pt x="15006" y="6217"/>
                </a:cubicBezTo>
                <a:cubicBezTo>
                  <a:pt x="15063" y="6416"/>
                  <a:pt x="15194" y="6573"/>
                  <a:pt x="15293" y="6573"/>
                </a:cubicBezTo>
                <a:cubicBezTo>
                  <a:pt x="15542" y="6573"/>
                  <a:pt x="16131" y="8010"/>
                  <a:pt x="16018" y="8339"/>
                </a:cubicBezTo>
                <a:cubicBezTo>
                  <a:pt x="15958" y="8512"/>
                  <a:pt x="15994" y="8777"/>
                  <a:pt x="16141" y="9171"/>
                </a:cubicBezTo>
                <a:cubicBezTo>
                  <a:pt x="16257" y="9485"/>
                  <a:pt x="16341" y="9873"/>
                  <a:pt x="16322" y="10037"/>
                </a:cubicBezTo>
                <a:cubicBezTo>
                  <a:pt x="16277" y="10431"/>
                  <a:pt x="15928" y="10556"/>
                  <a:pt x="15813" y="10224"/>
                </a:cubicBezTo>
                <a:cubicBezTo>
                  <a:pt x="15764" y="10079"/>
                  <a:pt x="15650" y="9978"/>
                  <a:pt x="15556" y="9986"/>
                </a:cubicBezTo>
                <a:cubicBezTo>
                  <a:pt x="15397" y="10000"/>
                  <a:pt x="15395" y="10016"/>
                  <a:pt x="15574" y="10224"/>
                </a:cubicBezTo>
                <a:cubicBezTo>
                  <a:pt x="15734" y="10411"/>
                  <a:pt x="15749" y="10526"/>
                  <a:pt x="15673" y="10937"/>
                </a:cubicBezTo>
                <a:cubicBezTo>
                  <a:pt x="15623" y="11205"/>
                  <a:pt x="15531" y="11429"/>
                  <a:pt x="15462" y="11429"/>
                </a:cubicBezTo>
                <a:cubicBezTo>
                  <a:pt x="15363" y="11429"/>
                  <a:pt x="15355" y="11515"/>
                  <a:pt x="15427" y="11905"/>
                </a:cubicBezTo>
                <a:cubicBezTo>
                  <a:pt x="15593" y="12806"/>
                  <a:pt x="15455" y="12955"/>
                  <a:pt x="14556" y="12788"/>
                </a:cubicBezTo>
                <a:cubicBezTo>
                  <a:pt x="13877" y="12661"/>
                  <a:pt x="13665" y="12689"/>
                  <a:pt x="13468" y="12991"/>
                </a:cubicBezTo>
                <a:cubicBezTo>
                  <a:pt x="13334" y="13198"/>
                  <a:pt x="13200" y="13282"/>
                  <a:pt x="13170" y="13178"/>
                </a:cubicBezTo>
                <a:cubicBezTo>
                  <a:pt x="13141" y="13074"/>
                  <a:pt x="13073" y="12400"/>
                  <a:pt x="13012" y="11667"/>
                </a:cubicBezTo>
                <a:cubicBezTo>
                  <a:pt x="12828" y="9431"/>
                  <a:pt x="12610" y="7967"/>
                  <a:pt x="12252" y="6573"/>
                </a:cubicBezTo>
                <a:cubicBezTo>
                  <a:pt x="11487" y="3594"/>
                  <a:pt x="10872" y="2249"/>
                  <a:pt x="9627" y="766"/>
                </a:cubicBezTo>
                <a:cubicBezTo>
                  <a:pt x="9459" y="567"/>
                  <a:pt x="9103" y="270"/>
                  <a:pt x="8790" y="87"/>
                </a:cubicBezTo>
                <a:close/>
                <a:moveTo>
                  <a:pt x="16252" y="1445"/>
                </a:moveTo>
                <a:cubicBezTo>
                  <a:pt x="16218" y="1389"/>
                  <a:pt x="16192" y="1408"/>
                  <a:pt x="16170" y="1513"/>
                </a:cubicBezTo>
                <a:cubicBezTo>
                  <a:pt x="16135" y="1680"/>
                  <a:pt x="16169" y="2059"/>
                  <a:pt x="16246" y="2362"/>
                </a:cubicBezTo>
                <a:cubicBezTo>
                  <a:pt x="16438" y="3115"/>
                  <a:pt x="16561" y="2667"/>
                  <a:pt x="16381" y="1870"/>
                </a:cubicBezTo>
                <a:cubicBezTo>
                  <a:pt x="16329" y="1642"/>
                  <a:pt x="16286" y="1502"/>
                  <a:pt x="16252" y="1445"/>
                </a:cubicBezTo>
                <a:close/>
                <a:moveTo>
                  <a:pt x="18702" y="1615"/>
                </a:moveTo>
                <a:lnTo>
                  <a:pt x="18474" y="2226"/>
                </a:lnTo>
                <a:cubicBezTo>
                  <a:pt x="18269" y="2774"/>
                  <a:pt x="18012" y="3912"/>
                  <a:pt x="18012" y="4281"/>
                </a:cubicBezTo>
                <a:cubicBezTo>
                  <a:pt x="18012" y="4564"/>
                  <a:pt x="18448" y="3062"/>
                  <a:pt x="18573" y="2345"/>
                </a:cubicBezTo>
                <a:lnTo>
                  <a:pt x="18702" y="1615"/>
                </a:lnTo>
                <a:close/>
                <a:moveTo>
                  <a:pt x="17568" y="3143"/>
                </a:moveTo>
                <a:cubicBezTo>
                  <a:pt x="17556" y="3060"/>
                  <a:pt x="17537" y="3125"/>
                  <a:pt x="17509" y="3313"/>
                </a:cubicBezTo>
                <a:cubicBezTo>
                  <a:pt x="17470" y="3580"/>
                  <a:pt x="17436" y="4032"/>
                  <a:pt x="17433" y="4332"/>
                </a:cubicBezTo>
                <a:cubicBezTo>
                  <a:pt x="17430" y="4632"/>
                  <a:pt x="17463" y="4875"/>
                  <a:pt x="17509" y="4875"/>
                </a:cubicBezTo>
                <a:cubicBezTo>
                  <a:pt x="17555" y="4875"/>
                  <a:pt x="17588" y="4423"/>
                  <a:pt x="17585" y="3856"/>
                </a:cubicBezTo>
                <a:cubicBezTo>
                  <a:pt x="17583" y="3458"/>
                  <a:pt x="17579" y="3227"/>
                  <a:pt x="17568" y="3143"/>
                </a:cubicBezTo>
                <a:close/>
                <a:moveTo>
                  <a:pt x="14351" y="6098"/>
                </a:moveTo>
                <a:cubicBezTo>
                  <a:pt x="14306" y="6098"/>
                  <a:pt x="14245" y="6202"/>
                  <a:pt x="14217" y="6335"/>
                </a:cubicBezTo>
                <a:cubicBezTo>
                  <a:pt x="14189" y="6469"/>
                  <a:pt x="14200" y="6573"/>
                  <a:pt x="14246" y="6573"/>
                </a:cubicBezTo>
                <a:cubicBezTo>
                  <a:pt x="14292" y="6573"/>
                  <a:pt x="14352" y="6469"/>
                  <a:pt x="14381" y="6335"/>
                </a:cubicBezTo>
                <a:cubicBezTo>
                  <a:pt x="14409" y="6202"/>
                  <a:pt x="14397" y="6098"/>
                  <a:pt x="14351" y="6098"/>
                </a:cubicBezTo>
                <a:close/>
                <a:moveTo>
                  <a:pt x="15468" y="8509"/>
                </a:moveTo>
                <a:cubicBezTo>
                  <a:pt x="15344" y="8509"/>
                  <a:pt x="15269" y="8626"/>
                  <a:pt x="15299" y="8763"/>
                </a:cubicBezTo>
                <a:cubicBezTo>
                  <a:pt x="15327" y="8897"/>
                  <a:pt x="15405" y="9001"/>
                  <a:pt x="15468" y="9001"/>
                </a:cubicBezTo>
                <a:cubicBezTo>
                  <a:pt x="15532" y="9001"/>
                  <a:pt x="15604" y="8897"/>
                  <a:pt x="15632" y="8763"/>
                </a:cubicBezTo>
                <a:cubicBezTo>
                  <a:pt x="15661" y="8626"/>
                  <a:pt x="15593" y="8509"/>
                  <a:pt x="15468" y="8509"/>
                </a:cubicBezTo>
                <a:close/>
                <a:moveTo>
                  <a:pt x="14907" y="8526"/>
                </a:moveTo>
                <a:cubicBezTo>
                  <a:pt x="14829" y="8524"/>
                  <a:pt x="14742" y="8630"/>
                  <a:pt x="14714" y="8763"/>
                </a:cubicBezTo>
                <a:cubicBezTo>
                  <a:pt x="14649" y="9070"/>
                  <a:pt x="14761" y="9070"/>
                  <a:pt x="14924" y="8763"/>
                </a:cubicBezTo>
                <a:cubicBezTo>
                  <a:pt x="15032" y="8561"/>
                  <a:pt x="15028" y="8529"/>
                  <a:pt x="14907" y="8526"/>
                </a:cubicBezTo>
                <a:close/>
                <a:moveTo>
                  <a:pt x="15077" y="9969"/>
                </a:moveTo>
                <a:cubicBezTo>
                  <a:pt x="14999" y="9967"/>
                  <a:pt x="14912" y="10073"/>
                  <a:pt x="14884" y="10207"/>
                </a:cubicBezTo>
                <a:cubicBezTo>
                  <a:pt x="14818" y="10513"/>
                  <a:pt x="14925" y="10513"/>
                  <a:pt x="15088" y="10207"/>
                </a:cubicBezTo>
                <a:cubicBezTo>
                  <a:pt x="15196" y="10004"/>
                  <a:pt x="15198" y="9972"/>
                  <a:pt x="15077" y="9969"/>
                </a:cubicBezTo>
                <a:close/>
                <a:moveTo>
                  <a:pt x="14702" y="10461"/>
                </a:moveTo>
                <a:cubicBezTo>
                  <a:pt x="14656" y="10461"/>
                  <a:pt x="14546" y="10670"/>
                  <a:pt x="14463" y="10937"/>
                </a:cubicBezTo>
                <a:cubicBezTo>
                  <a:pt x="14379" y="11203"/>
                  <a:pt x="14352" y="11429"/>
                  <a:pt x="14398" y="11429"/>
                </a:cubicBezTo>
                <a:cubicBezTo>
                  <a:pt x="14444" y="11429"/>
                  <a:pt x="14549" y="11203"/>
                  <a:pt x="14632" y="10937"/>
                </a:cubicBezTo>
                <a:cubicBezTo>
                  <a:pt x="14715" y="10670"/>
                  <a:pt x="14748" y="10461"/>
                  <a:pt x="14702" y="10461"/>
                </a:cubicBezTo>
                <a:close/>
                <a:moveTo>
                  <a:pt x="20035" y="12737"/>
                </a:moveTo>
                <a:cubicBezTo>
                  <a:pt x="20007" y="12762"/>
                  <a:pt x="20008" y="12899"/>
                  <a:pt x="20053" y="13110"/>
                </a:cubicBezTo>
                <a:cubicBezTo>
                  <a:pt x="20083" y="13252"/>
                  <a:pt x="20144" y="13365"/>
                  <a:pt x="20193" y="13365"/>
                </a:cubicBezTo>
                <a:cubicBezTo>
                  <a:pt x="20248" y="13365"/>
                  <a:pt x="20241" y="13222"/>
                  <a:pt x="20176" y="12991"/>
                </a:cubicBezTo>
                <a:cubicBezTo>
                  <a:pt x="20118" y="12791"/>
                  <a:pt x="20064" y="12712"/>
                  <a:pt x="20035" y="12737"/>
                </a:cubicBezTo>
                <a:close/>
                <a:moveTo>
                  <a:pt x="17264" y="17117"/>
                </a:moveTo>
                <a:cubicBezTo>
                  <a:pt x="17221" y="17041"/>
                  <a:pt x="17164" y="17101"/>
                  <a:pt x="17135" y="17236"/>
                </a:cubicBezTo>
                <a:cubicBezTo>
                  <a:pt x="17106" y="17372"/>
                  <a:pt x="17139" y="17474"/>
                  <a:pt x="17211" y="17474"/>
                </a:cubicBezTo>
                <a:cubicBezTo>
                  <a:pt x="17357" y="17474"/>
                  <a:pt x="17379" y="17325"/>
                  <a:pt x="17264" y="17117"/>
                </a:cubicBezTo>
                <a:close/>
                <a:moveTo>
                  <a:pt x="2487" y="17355"/>
                </a:moveTo>
                <a:cubicBezTo>
                  <a:pt x="2352" y="17342"/>
                  <a:pt x="2219" y="17390"/>
                  <a:pt x="2194" y="17508"/>
                </a:cubicBezTo>
                <a:cubicBezTo>
                  <a:pt x="2169" y="17626"/>
                  <a:pt x="2310" y="17729"/>
                  <a:pt x="2504" y="17729"/>
                </a:cubicBezTo>
                <a:cubicBezTo>
                  <a:pt x="2698" y="17729"/>
                  <a:pt x="2832" y="17645"/>
                  <a:pt x="2802" y="17559"/>
                </a:cubicBezTo>
                <a:cubicBezTo>
                  <a:pt x="2760" y="17434"/>
                  <a:pt x="2621" y="17368"/>
                  <a:pt x="2487" y="1735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" name="pasted-image.png"/>
          <p:cNvPicPr>
            <a:picLocks noChangeAspect="1"/>
          </p:cNvPicPr>
          <p:nvPr/>
        </p:nvPicPr>
        <p:blipFill>
          <a:blip r:embed="rId6" cstate="print">
            <a:extLst/>
          </a:blip>
          <a:srcRect l="15640" t="1956" r="17314" b="1847"/>
          <a:stretch>
            <a:fillRect/>
          </a:stretch>
        </p:blipFill>
        <p:spPr>
          <a:xfrm>
            <a:off x="907860" y="2285992"/>
            <a:ext cx="887545" cy="11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9" h="21585" extrusionOk="0">
                <a:moveTo>
                  <a:pt x="19839" y="0"/>
                </a:moveTo>
                <a:cubicBezTo>
                  <a:pt x="19562" y="4"/>
                  <a:pt x="19021" y="89"/>
                  <a:pt x="18726" y="185"/>
                </a:cubicBezTo>
                <a:cubicBezTo>
                  <a:pt x="18263" y="337"/>
                  <a:pt x="17631" y="727"/>
                  <a:pt x="17443" y="981"/>
                </a:cubicBezTo>
                <a:cubicBezTo>
                  <a:pt x="17118" y="1420"/>
                  <a:pt x="16969" y="2833"/>
                  <a:pt x="17211" y="3208"/>
                </a:cubicBezTo>
                <a:cubicBezTo>
                  <a:pt x="17306" y="3354"/>
                  <a:pt x="17354" y="3473"/>
                  <a:pt x="17319" y="3473"/>
                </a:cubicBezTo>
                <a:cubicBezTo>
                  <a:pt x="17284" y="3473"/>
                  <a:pt x="17363" y="3632"/>
                  <a:pt x="17489" y="3831"/>
                </a:cubicBezTo>
                <a:cubicBezTo>
                  <a:pt x="17616" y="4029"/>
                  <a:pt x="17684" y="4218"/>
                  <a:pt x="17644" y="4250"/>
                </a:cubicBezTo>
                <a:cubicBezTo>
                  <a:pt x="17604" y="4282"/>
                  <a:pt x="17695" y="4412"/>
                  <a:pt x="17845" y="4540"/>
                </a:cubicBezTo>
                <a:cubicBezTo>
                  <a:pt x="17995" y="4668"/>
                  <a:pt x="18082" y="4774"/>
                  <a:pt x="18030" y="4774"/>
                </a:cubicBezTo>
                <a:cubicBezTo>
                  <a:pt x="17979" y="4774"/>
                  <a:pt x="17995" y="4832"/>
                  <a:pt x="18069" y="4904"/>
                </a:cubicBezTo>
                <a:cubicBezTo>
                  <a:pt x="18144" y="4975"/>
                  <a:pt x="18227" y="5128"/>
                  <a:pt x="18255" y="5243"/>
                </a:cubicBezTo>
                <a:cubicBezTo>
                  <a:pt x="18282" y="5358"/>
                  <a:pt x="18394" y="5530"/>
                  <a:pt x="18502" y="5626"/>
                </a:cubicBezTo>
                <a:cubicBezTo>
                  <a:pt x="18610" y="5721"/>
                  <a:pt x="18654" y="5798"/>
                  <a:pt x="18602" y="5798"/>
                </a:cubicBezTo>
                <a:cubicBezTo>
                  <a:pt x="18550" y="5798"/>
                  <a:pt x="18610" y="5881"/>
                  <a:pt x="18726" y="5983"/>
                </a:cubicBezTo>
                <a:cubicBezTo>
                  <a:pt x="18842" y="6086"/>
                  <a:pt x="18892" y="6175"/>
                  <a:pt x="18842" y="6175"/>
                </a:cubicBezTo>
                <a:cubicBezTo>
                  <a:pt x="18792" y="6175"/>
                  <a:pt x="18817" y="6234"/>
                  <a:pt x="18896" y="6310"/>
                </a:cubicBezTo>
                <a:cubicBezTo>
                  <a:pt x="18975" y="6386"/>
                  <a:pt x="19016" y="6510"/>
                  <a:pt x="18981" y="6582"/>
                </a:cubicBezTo>
                <a:cubicBezTo>
                  <a:pt x="18946" y="6654"/>
                  <a:pt x="19030" y="6800"/>
                  <a:pt x="19174" y="6909"/>
                </a:cubicBezTo>
                <a:cubicBezTo>
                  <a:pt x="19372" y="7056"/>
                  <a:pt x="19432" y="7192"/>
                  <a:pt x="19406" y="7451"/>
                </a:cubicBezTo>
                <a:cubicBezTo>
                  <a:pt x="19387" y="7647"/>
                  <a:pt x="19439" y="7850"/>
                  <a:pt x="19530" y="7932"/>
                </a:cubicBezTo>
                <a:cubicBezTo>
                  <a:pt x="19618" y="8012"/>
                  <a:pt x="19688" y="8228"/>
                  <a:pt x="19684" y="8407"/>
                </a:cubicBezTo>
                <a:cubicBezTo>
                  <a:pt x="19681" y="8587"/>
                  <a:pt x="19712" y="8876"/>
                  <a:pt x="19762" y="9049"/>
                </a:cubicBezTo>
                <a:cubicBezTo>
                  <a:pt x="19880" y="9460"/>
                  <a:pt x="19946" y="10384"/>
                  <a:pt x="19862" y="10492"/>
                </a:cubicBezTo>
                <a:cubicBezTo>
                  <a:pt x="19826" y="10539"/>
                  <a:pt x="19778" y="10764"/>
                  <a:pt x="19754" y="10992"/>
                </a:cubicBezTo>
                <a:cubicBezTo>
                  <a:pt x="19665" y="11822"/>
                  <a:pt x="18491" y="13147"/>
                  <a:pt x="17969" y="13015"/>
                </a:cubicBezTo>
                <a:cubicBezTo>
                  <a:pt x="17525" y="12903"/>
                  <a:pt x="16365" y="12783"/>
                  <a:pt x="15225" y="12731"/>
                </a:cubicBezTo>
                <a:cubicBezTo>
                  <a:pt x="13925" y="12672"/>
                  <a:pt x="12670" y="12817"/>
                  <a:pt x="11492" y="13157"/>
                </a:cubicBezTo>
                <a:cubicBezTo>
                  <a:pt x="9214" y="13814"/>
                  <a:pt x="7660" y="13959"/>
                  <a:pt x="6237" y="13656"/>
                </a:cubicBezTo>
                <a:cubicBezTo>
                  <a:pt x="5391" y="13477"/>
                  <a:pt x="4390" y="13537"/>
                  <a:pt x="3733" y="13804"/>
                </a:cubicBezTo>
                <a:cubicBezTo>
                  <a:pt x="3266" y="13994"/>
                  <a:pt x="2450" y="14584"/>
                  <a:pt x="2450" y="14730"/>
                </a:cubicBezTo>
                <a:cubicBezTo>
                  <a:pt x="2450" y="14853"/>
                  <a:pt x="1295" y="15533"/>
                  <a:pt x="564" y="15840"/>
                </a:cubicBezTo>
                <a:cubicBezTo>
                  <a:pt x="-43" y="16095"/>
                  <a:pt x="-87" y="16125"/>
                  <a:pt x="92" y="16253"/>
                </a:cubicBezTo>
                <a:cubicBezTo>
                  <a:pt x="304" y="16405"/>
                  <a:pt x="1262" y="16490"/>
                  <a:pt x="1491" y="16377"/>
                </a:cubicBezTo>
                <a:cubicBezTo>
                  <a:pt x="1569" y="16338"/>
                  <a:pt x="1673" y="16327"/>
                  <a:pt x="1723" y="16352"/>
                </a:cubicBezTo>
                <a:cubicBezTo>
                  <a:pt x="1773" y="16377"/>
                  <a:pt x="2232" y="16319"/>
                  <a:pt x="2743" y="16222"/>
                </a:cubicBezTo>
                <a:cubicBezTo>
                  <a:pt x="3255" y="16126"/>
                  <a:pt x="3973" y="16045"/>
                  <a:pt x="4335" y="16043"/>
                </a:cubicBezTo>
                <a:cubicBezTo>
                  <a:pt x="5113" y="16040"/>
                  <a:pt x="5468" y="16236"/>
                  <a:pt x="6183" y="17067"/>
                </a:cubicBezTo>
                <a:cubicBezTo>
                  <a:pt x="6426" y="17351"/>
                  <a:pt x="6706" y="17641"/>
                  <a:pt x="6809" y="17709"/>
                </a:cubicBezTo>
                <a:cubicBezTo>
                  <a:pt x="7078" y="17887"/>
                  <a:pt x="7040" y="18079"/>
                  <a:pt x="6716" y="18178"/>
                </a:cubicBezTo>
                <a:cubicBezTo>
                  <a:pt x="6561" y="18225"/>
                  <a:pt x="6286" y="18410"/>
                  <a:pt x="6105" y="18591"/>
                </a:cubicBezTo>
                <a:cubicBezTo>
                  <a:pt x="5840" y="18856"/>
                  <a:pt x="5783" y="19014"/>
                  <a:pt x="5781" y="19411"/>
                </a:cubicBezTo>
                <a:cubicBezTo>
                  <a:pt x="5777" y="19960"/>
                  <a:pt x="5590" y="20105"/>
                  <a:pt x="5448" y="19670"/>
                </a:cubicBezTo>
                <a:cubicBezTo>
                  <a:pt x="5358" y="19393"/>
                  <a:pt x="4386" y="18527"/>
                  <a:pt x="4119" y="18486"/>
                </a:cubicBezTo>
                <a:cubicBezTo>
                  <a:pt x="3953" y="18461"/>
                  <a:pt x="3754" y="18892"/>
                  <a:pt x="3787" y="19208"/>
                </a:cubicBezTo>
                <a:cubicBezTo>
                  <a:pt x="3803" y="19368"/>
                  <a:pt x="3877" y="19430"/>
                  <a:pt x="4011" y="19411"/>
                </a:cubicBezTo>
                <a:cubicBezTo>
                  <a:pt x="4117" y="19396"/>
                  <a:pt x="4229" y="19446"/>
                  <a:pt x="4266" y="19522"/>
                </a:cubicBezTo>
                <a:cubicBezTo>
                  <a:pt x="4302" y="19598"/>
                  <a:pt x="4407" y="19640"/>
                  <a:pt x="4490" y="19615"/>
                </a:cubicBezTo>
                <a:cubicBezTo>
                  <a:pt x="4573" y="19589"/>
                  <a:pt x="4785" y="19672"/>
                  <a:pt x="4969" y="19800"/>
                </a:cubicBezTo>
                <a:cubicBezTo>
                  <a:pt x="5366" y="20074"/>
                  <a:pt x="5284" y="20182"/>
                  <a:pt x="4513" y="20423"/>
                </a:cubicBezTo>
                <a:cubicBezTo>
                  <a:pt x="4152" y="20536"/>
                  <a:pt x="4021" y="20636"/>
                  <a:pt x="4011" y="20787"/>
                </a:cubicBezTo>
                <a:cubicBezTo>
                  <a:pt x="3994" y="21043"/>
                  <a:pt x="4184" y="21103"/>
                  <a:pt x="4683" y="21003"/>
                </a:cubicBezTo>
                <a:cubicBezTo>
                  <a:pt x="5244" y="20890"/>
                  <a:pt x="6120" y="20988"/>
                  <a:pt x="6121" y="21163"/>
                </a:cubicBezTo>
                <a:cubicBezTo>
                  <a:pt x="6121" y="21240"/>
                  <a:pt x="6232" y="21303"/>
                  <a:pt x="6360" y="21305"/>
                </a:cubicBezTo>
                <a:cubicBezTo>
                  <a:pt x="6488" y="21307"/>
                  <a:pt x="6644" y="21336"/>
                  <a:pt x="6708" y="21367"/>
                </a:cubicBezTo>
                <a:cubicBezTo>
                  <a:pt x="6772" y="21398"/>
                  <a:pt x="7178" y="21420"/>
                  <a:pt x="7612" y="21422"/>
                </a:cubicBezTo>
                <a:cubicBezTo>
                  <a:pt x="8047" y="21424"/>
                  <a:pt x="8559" y="21457"/>
                  <a:pt x="8748" y="21490"/>
                </a:cubicBezTo>
                <a:cubicBezTo>
                  <a:pt x="8938" y="21523"/>
                  <a:pt x="9162" y="21518"/>
                  <a:pt x="9243" y="21478"/>
                </a:cubicBezTo>
                <a:cubicBezTo>
                  <a:pt x="9398" y="21401"/>
                  <a:pt x="10064" y="21347"/>
                  <a:pt x="10982" y="21348"/>
                </a:cubicBezTo>
                <a:cubicBezTo>
                  <a:pt x="11363" y="21348"/>
                  <a:pt x="11544" y="21308"/>
                  <a:pt x="11593" y="21206"/>
                </a:cubicBezTo>
                <a:cubicBezTo>
                  <a:pt x="11640" y="21108"/>
                  <a:pt x="11748" y="21083"/>
                  <a:pt x="11933" y="21120"/>
                </a:cubicBezTo>
                <a:cubicBezTo>
                  <a:pt x="12082" y="21150"/>
                  <a:pt x="12281" y="21183"/>
                  <a:pt x="12373" y="21194"/>
                </a:cubicBezTo>
                <a:cubicBezTo>
                  <a:pt x="12466" y="21205"/>
                  <a:pt x="12606" y="21250"/>
                  <a:pt x="12690" y="21293"/>
                </a:cubicBezTo>
                <a:cubicBezTo>
                  <a:pt x="12774" y="21335"/>
                  <a:pt x="13026" y="21357"/>
                  <a:pt x="13246" y="21348"/>
                </a:cubicBezTo>
                <a:cubicBezTo>
                  <a:pt x="14056" y="21315"/>
                  <a:pt x="14184" y="21319"/>
                  <a:pt x="14545" y="21379"/>
                </a:cubicBezTo>
                <a:cubicBezTo>
                  <a:pt x="14747" y="21412"/>
                  <a:pt x="15036" y="21479"/>
                  <a:pt x="15186" y="21527"/>
                </a:cubicBezTo>
                <a:cubicBezTo>
                  <a:pt x="15337" y="21575"/>
                  <a:pt x="15525" y="21599"/>
                  <a:pt x="15611" y="21576"/>
                </a:cubicBezTo>
                <a:cubicBezTo>
                  <a:pt x="15698" y="21554"/>
                  <a:pt x="15912" y="21507"/>
                  <a:pt x="16083" y="21478"/>
                </a:cubicBezTo>
                <a:cubicBezTo>
                  <a:pt x="16253" y="21448"/>
                  <a:pt x="16466" y="21398"/>
                  <a:pt x="16562" y="21367"/>
                </a:cubicBezTo>
                <a:cubicBezTo>
                  <a:pt x="16822" y="21282"/>
                  <a:pt x="17325" y="21245"/>
                  <a:pt x="18432" y="21225"/>
                </a:cubicBezTo>
                <a:cubicBezTo>
                  <a:pt x="19266" y="21210"/>
                  <a:pt x="19482" y="21172"/>
                  <a:pt x="19762" y="20996"/>
                </a:cubicBezTo>
                <a:cubicBezTo>
                  <a:pt x="19945" y="20881"/>
                  <a:pt x="20235" y="20789"/>
                  <a:pt x="20403" y="20787"/>
                </a:cubicBezTo>
                <a:lnTo>
                  <a:pt x="20705" y="20781"/>
                </a:lnTo>
                <a:lnTo>
                  <a:pt x="20372" y="20639"/>
                </a:lnTo>
                <a:cubicBezTo>
                  <a:pt x="20189" y="20560"/>
                  <a:pt x="19904" y="20478"/>
                  <a:pt x="19738" y="20454"/>
                </a:cubicBezTo>
                <a:cubicBezTo>
                  <a:pt x="19253" y="20383"/>
                  <a:pt x="19230" y="20326"/>
                  <a:pt x="19538" y="20003"/>
                </a:cubicBezTo>
                <a:cubicBezTo>
                  <a:pt x="19969" y="19552"/>
                  <a:pt x="19913" y="19275"/>
                  <a:pt x="19244" y="18542"/>
                </a:cubicBezTo>
                <a:cubicBezTo>
                  <a:pt x="18922" y="18189"/>
                  <a:pt x="18699" y="17900"/>
                  <a:pt x="18741" y="17900"/>
                </a:cubicBezTo>
                <a:cubicBezTo>
                  <a:pt x="18784" y="17900"/>
                  <a:pt x="18723" y="17820"/>
                  <a:pt x="18610" y="17721"/>
                </a:cubicBezTo>
                <a:cubicBezTo>
                  <a:pt x="18498" y="17622"/>
                  <a:pt x="18439" y="17501"/>
                  <a:pt x="18479" y="17450"/>
                </a:cubicBezTo>
                <a:cubicBezTo>
                  <a:pt x="18518" y="17399"/>
                  <a:pt x="18498" y="17328"/>
                  <a:pt x="18432" y="17296"/>
                </a:cubicBezTo>
                <a:cubicBezTo>
                  <a:pt x="18352" y="17256"/>
                  <a:pt x="18350" y="17184"/>
                  <a:pt x="18432" y="17061"/>
                </a:cubicBezTo>
                <a:cubicBezTo>
                  <a:pt x="18499" y="16962"/>
                  <a:pt x="18527" y="16876"/>
                  <a:pt x="18494" y="16876"/>
                </a:cubicBezTo>
                <a:cubicBezTo>
                  <a:pt x="18461" y="16876"/>
                  <a:pt x="18546" y="16711"/>
                  <a:pt x="18680" y="16506"/>
                </a:cubicBezTo>
                <a:cubicBezTo>
                  <a:pt x="18813" y="16301"/>
                  <a:pt x="18973" y="16136"/>
                  <a:pt x="19035" y="16136"/>
                </a:cubicBezTo>
                <a:cubicBezTo>
                  <a:pt x="19097" y="16136"/>
                  <a:pt x="19138" y="16041"/>
                  <a:pt x="19120" y="15926"/>
                </a:cubicBezTo>
                <a:cubicBezTo>
                  <a:pt x="19103" y="15811"/>
                  <a:pt x="19151" y="15620"/>
                  <a:pt x="19228" y="15507"/>
                </a:cubicBezTo>
                <a:cubicBezTo>
                  <a:pt x="19306" y="15394"/>
                  <a:pt x="19389" y="15122"/>
                  <a:pt x="19414" y="14902"/>
                </a:cubicBezTo>
                <a:cubicBezTo>
                  <a:pt x="19439" y="14683"/>
                  <a:pt x="19462" y="14487"/>
                  <a:pt x="19468" y="14464"/>
                </a:cubicBezTo>
                <a:cubicBezTo>
                  <a:pt x="19474" y="14441"/>
                  <a:pt x="19546" y="14471"/>
                  <a:pt x="19623" y="14532"/>
                </a:cubicBezTo>
                <a:cubicBezTo>
                  <a:pt x="19840" y="14706"/>
                  <a:pt x="19966" y="14665"/>
                  <a:pt x="19831" y="14464"/>
                </a:cubicBezTo>
                <a:cubicBezTo>
                  <a:pt x="19691" y="14255"/>
                  <a:pt x="19849" y="14128"/>
                  <a:pt x="20140" y="14218"/>
                </a:cubicBezTo>
                <a:cubicBezTo>
                  <a:pt x="20285" y="14262"/>
                  <a:pt x="20317" y="14223"/>
                  <a:pt x="20272" y="14033"/>
                </a:cubicBezTo>
                <a:cubicBezTo>
                  <a:pt x="20228" y="13848"/>
                  <a:pt x="20267" y="13776"/>
                  <a:pt x="20457" y="13718"/>
                </a:cubicBezTo>
                <a:cubicBezTo>
                  <a:pt x="20682" y="13650"/>
                  <a:pt x="21038" y="13105"/>
                  <a:pt x="20983" y="12910"/>
                </a:cubicBezTo>
                <a:cubicBezTo>
                  <a:pt x="20971" y="12867"/>
                  <a:pt x="20997" y="12761"/>
                  <a:pt x="21045" y="12676"/>
                </a:cubicBezTo>
                <a:cubicBezTo>
                  <a:pt x="21092" y="12590"/>
                  <a:pt x="21075" y="12434"/>
                  <a:pt x="21006" y="12330"/>
                </a:cubicBezTo>
                <a:cubicBezTo>
                  <a:pt x="20903" y="12177"/>
                  <a:pt x="20921" y="12118"/>
                  <a:pt x="21114" y="12010"/>
                </a:cubicBezTo>
                <a:cubicBezTo>
                  <a:pt x="21245" y="11937"/>
                  <a:pt x="21387" y="11774"/>
                  <a:pt x="21423" y="11652"/>
                </a:cubicBezTo>
                <a:cubicBezTo>
                  <a:pt x="21478" y="11465"/>
                  <a:pt x="21504" y="10911"/>
                  <a:pt x="21508" y="10344"/>
                </a:cubicBezTo>
                <a:cubicBezTo>
                  <a:pt x="21513" y="9778"/>
                  <a:pt x="21491" y="9202"/>
                  <a:pt x="21439" y="8975"/>
                </a:cubicBezTo>
                <a:cubicBezTo>
                  <a:pt x="21385" y="8740"/>
                  <a:pt x="21316" y="8363"/>
                  <a:pt x="21284" y="8142"/>
                </a:cubicBezTo>
                <a:cubicBezTo>
                  <a:pt x="21252" y="7921"/>
                  <a:pt x="21103" y="7543"/>
                  <a:pt x="20952" y="7303"/>
                </a:cubicBezTo>
                <a:cubicBezTo>
                  <a:pt x="20800" y="7063"/>
                  <a:pt x="20642" y="6731"/>
                  <a:pt x="20596" y="6563"/>
                </a:cubicBezTo>
                <a:cubicBezTo>
                  <a:pt x="20551" y="6395"/>
                  <a:pt x="20394" y="6148"/>
                  <a:pt x="20249" y="6008"/>
                </a:cubicBezTo>
                <a:cubicBezTo>
                  <a:pt x="20103" y="5868"/>
                  <a:pt x="19944" y="5642"/>
                  <a:pt x="19901" y="5502"/>
                </a:cubicBezTo>
                <a:cubicBezTo>
                  <a:pt x="19858" y="5362"/>
                  <a:pt x="19675" y="5103"/>
                  <a:pt x="19483" y="4929"/>
                </a:cubicBezTo>
                <a:cubicBezTo>
                  <a:pt x="19292" y="4754"/>
                  <a:pt x="19128" y="4572"/>
                  <a:pt x="19128" y="4521"/>
                </a:cubicBezTo>
                <a:cubicBezTo>
                  <a:pt x="19128" y="4471"/>
                  <a:pt x="18988" y="4181"/>
                  <a:pt x="18819" y="3880"/>
                </a:cubicBezTo>
                <a:cubicBezTo>
                  <a:pt x="18237" y="2848"/>
                  <a:pt x="18164" y="2211"/>
                  <a:pt x="18541" y="1622"/>
                </a:cubicBezTo>
                <a:cubicBezTo>
                  <a:pt x="18764" y="1273"/>
                  <a:pt x="19348" y="847"/>
                  <a:pt x="19561" y="876"/>
                </a:cubicBezTo>
                <a:cubicBezTo>
                  <a:pt x="19613" y="883"/>
                  <a:pt x="19683" y="881"/>
                  <a:pt x="19715" y="870"/>
                </a:cubicBezTo>
                <a:cubicBezTo>
                  <a:pt x="19747" y="859"/>
                  <a:pt x="20032" y="830"/>
                  <a:pt x="20349" y="808"/>
                </a:cubicBezTo>
                <a:cubicBezTo>
                  <a:pt x="20666" y="787"/>
                  <a:pt x="20952" y="746"/>
                  <a:pt x="20983" y="722"/>
                </a:cubicBezTo>
                <a:cubicBezTo>
                  <a:pt x="21134" y="601"/>
                  <a:pt x="20734" y="206"/>
                  <a:pt x="20411" y="154"/>
                </a:cubicBezTo>
                <a:cubicBezTo>
                  <a:pt x="20216" y="123"/>
                  <a:pt x="20039" y="63"/>
                  <a:pt x="20009" y="25"/>
                </a:cubicBezTo>
                <a:cubicBezTo>
                  <a:pt x="19995" y="7"/>
                  <a:pt x="19931" y="-1"/>
                  <a:pt x="19839" y="0"/>
                </a:cubicBezTo>
                <a:close/>
                <a:moveTo>
                  <a:pt x="6577" y="6094"/>
                </a:moveTo>
                <a:cubicBezTo>
                  <a:pt x="6492" y="6109"/>
                  <a:pt x="6408" y="6123"/>
                  <a:pt x="6306" y="6125"/>
                </a:cubicBezTo>
                <a:cubicBezTo>
                  <a:pt x="6115" y="6129"/>
                  <a:pt x="6018" y="6121"/>
                  <a:pt x="5943" y="6107"/>
                </a:cubicBezTo>
                <a:cubicBezTo>
                  <a:pt x="5943" y="6110"/>
                  <a:pt x="5951" y="6115"/>
                  <a:pt x="5951" y="6119"/>
                </a:cubicBezTo>
                <a:cubicBezTo>
                  <a:pt x="5951" y="6282"/>
                  <a:pt x="6026" y="6355"/>
                  <a:pt x="6213" y="6384"/>
                </a:cubicBezTo>
                <a:cubicBezTo>
                  <a:pt x="6271" y="6393"/>
                  <a:pt x="6281" y="6400"/>
                  <a:pt x="6329" y="6409"/>
                </a:cubicBezTo>
                <a:cubicBezTo>
                  <a:pt x="6297" y="6394"/>
                  <a:pt x="6261" y="6390"/>
                  <a:pt x="6237" y="6360"/>
                </a:cubicBezTo>
                <a:cubicBezTo>
                  <a:pt x="6111" y="6197"/>
                  <a:pt x="6302" y="6054"/>
                  <a:pt x="6484" y="6175"/>
                </a:cubicBezTo>
                <a:cubicBezTo>
                  <a:pt x="6493" y="6180"/>
                  <a:pt x="6492" y="6193"/>
                  <a:pt x="6499" y="6199"/>
                </a:cubicBezTo>
                <a:cubicBezTo>
                  <a:pt x="6516" y="6161"/>
                  <a:pt x="6540" y="6124"/>
                  <a:pt x="6577" y="6094"/>
                </a:cubicBezTo>
                <a:close/>
                <a:moveTo>
                  <a:pt x="6507" y="6403"/>
                </a:moveTo>
                <a:cubicBezTo>
                  <a:pt x="6490" y="6411"/>
                  <a:pt x="6472" y="6424"/>
                  <a:pt x="6453" y="6427"/>
                </a:cubicBezTo>
                <a:cubicBezTo>
                  <a:pt x="6465" y="6430"/>
                  <a:pt x="6510" y="6438"/>
                  <a:pt x="6515" y="6440"/>
                </a:cubicBezTo>
                <a:cubicBezTo>
                  <a:pt x="6521" y="6442"/>
                  <a:pt x="6506" y="6410"/>
                  <a:pt x="6507" y="6403"/>
                </a:cubicBezTo>
                <a:close/>
                <a:moveTo>
                  <a:pt x="13076" y="6452"/>
                </a:moveTo>
                <a:cubicBezTo>
                  <a:pt x="12972" y="6452"/>
                  <a:pt x="12883" y="6592"/>
                  <a:pt x="12876" y="6717"/>
                </a:cubicBezTo>
                <a:cubicBezTo>
                  <a:pt x="12877" y="6719"/>
                  <a:pt x="12882" y="6722"/>
                  <a:pt x="12883" y="6723"/>
                </a:cubicBezTo>
                <a:cubicBezTo>
                  <a:pt x="12904" y="6750"/>
                  <a:pt x="12909" y="6776"/>
                  <a:pt x="12899" y="6804"/>
                </a:cubicBezTo>
                <a:cubicBezTo>
                  <a:pt x="12904" y="6818"/>
                  <a:pt x="12897" y="6835"/>
                  <a:pt x="12906" y="6847"/>
                </a:cubicBezTo>
                <a:cubicBezTo>
                  <a:pt x="12956" y="6910"/>
                  <a:pt x="13021" y="6885"/>
                  <a:pt x="13076" y="6773"/>
                </a:cubicBezTo>
                <a:cubicBezTo>
                  <a:pt x="13198" y="6524"/>
                  <a:pt x="13198" y="6452"/>
                  <a:pt x="13076" y="6452"/>
                </a:cubicBezTo>
                <a:close/>
                <a:moveTo>
                  <a:pt x="12798" y="7414"/>
                </a:moveTo>
                <a:cubicBezTo>
                  <a:pt x="12777" y="7408"/>
                  <a:pt x="12745" y="7411"/>
                  <a:pt x="12713" y="7427"/>
                </a:cubicBezTo>
                <a:cubicBezTo>
                  <a:pt x="12649" y="7458"/>
                  <a:pt x="12597" y="7530"/>
                  <a:pt x="12597" y="7581"/>
                </a:cubicBezTo>
                <a:cubicBezTo>
                  <a:pt x="12597" y="7632"/>
                  <a:pt x="12649" y="7643"/>
                  <a:pt x="12713" y="7612"/>
                </a:cubicBezTo>
                <a:cubicBezTo>
                  <a:pt x="12777" y="7580"/>
                  <a:pt x="12829" y="7515"/>
                  <a:pt x="12829" y="7464"/>
                </a:cubicBezTo>
                <a:cubicBezTo>
                  <a:pt x="12829" y="7438"/>
                  <a:pt x="12819" y="7421"/>
                  <a:pt x="12798" y="7414"/>
                </a:cubicBezTo>
                <a:close/>
                <a:moveTo>
                  <a:pt x="5309" y="7895"/>
                </a:moveTo>
                <a:cubicBezTo>
                  <a:pt x="5156" y="7895"/>
                  <a:pt x="5063" y="7968"/>
                  <a:pt x="5039" y="8105"/>
                </a:cubicBezTo>
                <a:cubicBezTo>
                  <a:pt x="5008" y="8277"/>
                  <a:pt x="5057" y="8315"/>
                  <a:pt x="5309" y="8315"/>
                </a:cubicBezTo>
                <a:cubicBezTo>
                  <a:pt x="5562" y="8315"/>
                  <a:pt x="5610" y="8277"/>
                  <a:pt x="5580" y="8105"/>
                </a:cubicBezTo>
                <a:cubicBezTo>
                  <a:pt x="5555" y="7968"/>
                  <a:pt x="5462" y="7895"/>
                  <a:pt x="5309" y="7895"/>
                </a:cubicBezTo>
                <a:close/>
                <a:moveTo>
                  <a:pt x="13100" y="8975"/>
                </a:moveTo>
                <a:cubicBezTo>
                  <a:pt x="12995" y="8982"/>
                  <a:pt x="12880" y="9067"/>
                  <a:pt x="12852" y="9222"/>
                </a:cubicBezTo>
                <a:cubicBezTo>
                  <a:pt x="12824" y="9380"/>
                  <a:pt x="12878" y="9431"/>
                  <a:pt x="13061" y="9431"/>
                </a:cubicBezTo>
                <a:cubicBezTo>
                  <a:pt x="13243" y="9431"/>
                  <a:pt x="13301" y="9371"/>
                  <a:pt x="13301" y="9191"/>
                </a:cubicBezTo>
                <a:cubicBezTo>
                  <a:pt x="13301" y="9038"/>
                  <a:pt x="13204" y="8968"/>
                  <a:pt x="13100" y="8975"/>
                </a:cubicBezTo>
                <a:close/>
                <a:moveTo>
                  <a:pt x="2813" y="18011"/>
                </a:moveTo>
                <a:cubicBezTo>
                  <a:pt x="2762" y="18016"/>
                  <a:pt x="2717" y="18041"/>
                  <a:pt x="2674" y="18104"/>
                </a:cubicBezTo>
                <a:cubicBezTo>
                  <a:pt x="2598" y="18212"/>
                  <a:pt x="2426" y="18247"/>
                  <a:pt x="2048" y="18227"/>
                </a:cubicBezTo>
                <a:cubicBezTo>
                  <a:pt x="1686" y="18208"/>
                  <a:pt x="1512" y="18234"/>
                  <a:pt x="1468" y="18326"/>
                </a:cubicBezTo>
                <a:cubicBezTo>
                  <a:pt x="1414" y="18438"/>
                  <a:pt x="1752" y="18580"/>
                  <a:pt x="2117" y="18597"/>
                </a:cubicBezTo>
                <a:cubicBezTo>
                  <a:pt x="2160" y="18599"/>
                  <a:pt x="2226" y="18628"/>
                  <a:pt x="2264" y="18659"/>
                </a:cubicBezTo>
                <a:cubicBezTo>
                  <a:pt x="2303" y="18690"/>
                  <a:pt x="2472" y="18707"/>
                  <a:pt x="2643" y="18702"/>
                </a:cubicBezTo>
                <a:cubicBezTo>
                  <a:pt x="2877" y="18695"/>
                  <a:pt x="2981" y="18633"/>
                  <a:pt x="3045" y="18443"/>
                </a:cubicBezTo>
                <a:cubicBezTo>
                  <a:pt x="3123" y="18209"/>
                  <a:pt x="2966" y="17997"/>
                  <a:pt x="2813" y="18011"/>
                </a:cubicBezTo>
                <a:close/>
                <a:moveTo>
                  <a:pt x="3493" y="18276"/>
                </a:moveTo>
                <a:cubicBezTo>
                  <a:pt x="3425" y="18276"/>
                  <a:pt x="3399" y="18318"/>
                  <a:pt x="3439" y="18369"/>
                </a:cubicBezTo>
                <a:cubicBezTo>
                  <a:pt x="3479" y="18420"/>
                  <a:pt x="3534" y="18461"/>
                  <a:pt x="3563" y="18461"/>
                </a:cubicBezTo>
                <a:cubicBezTo>
                  <a:pt x="3591" y="18461"/>
                  <a:pt x="3617" y="18420"/>
                  <a:pt x="3617" y="18369"/>
                </a:cubicBezTo>
                <a:cubicBezTo>
                  <a:pt x="3617" y="18318"/>
                  <a:pt x="3561" y="18276"/>
                  <a:pt x="3493" y="18276"/>
                </a:cubicBezTo>
                <a:close/>
                <a:moveTo>
                  <a:pt x="3253" y="19177"/>
                </a:moveTo>
                <a:cubicBezTo>
                  <a:pt x="3053" y="19149"/>
                  <a:pt x="2812" y="19224"/>
                  <a:pt x="2658" y="19374"/>
                </a:cubicBezTo>
                <a:cubicBezTo>
                  <a:pt x="2531" y="19499"/>
                  <a:pt x="2540" y="19512"/>
                  <a:pt x="2712" y="19461"/>
                </a:cubicBezTo>
                <a:cubicBezTo>
                  <a:pt x="2850" y="19420"/>
                  <a:pt x="2955" y="19462"/>
                  <a:pt x="3045" y="19596"/>
                </a:cubicBezTo>
                <a:lnTo>
                  <a:pt x="3176" y="19794"/>
                </a:lnTo>
                <a:lnTo>
                  <a:pt x="3393" y="19572"/>
                </a:lnTo>
                <a:cubicBezTo>
                  <a:pt x="3583" y="19373"/>
                  <a:pt x="3588" y="19333"/>
                  <a:pt x="3431" y="19239"/>
                </a:cubicBezTo>
                <a:cubicBezTo>
                  <a:pt x="3378" y="19206"/>
                  <a:pt x="3320" y="19186"/>
                  <a:pt x="3253" y="1917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" name="pasted-image.png"/>
          <p:cNvPicPr>
            <a:picLocks noChangeAspect="1"/>
          </p:cNvPicPr>
          <p:nvPr/>
        </p:nvPicPr>
        <p:blipFill>
          <a:blip r:embed="rId7" cstate="print">
            <a:extLst/>
          </a:blip>
          <a:srcRect l="4347" t="7160" r="2618" b="6783"/>
          <a:stretch>
            <a:fillRect/>
          </a:stretch>
        </p:blipFill>
        <p:spPr>
          <a:xfrm>
            <a:off x="1265050" y="3000372"/>
            <a:ext cx="858824" cy="4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5" h="21551" extrusionOk="0">
                <a:moveTo>
                  <a:pt x="15467" y="8"/>
                </a:moveTo>
                <a:cubicBezTo>
                  <a:pt x="14372" y="59"/>
                  <a:pt x="13168" y="385"/>
                  <a:pt x="12161" y="947"/>
                </a:cubicBezTo>
                <a:cubicBezTo>
                  <a:pt x="11331" y="1411"/>
                  <a:pt x="10198" y="2038"/>
                  <a:pt x="9644" y="2336"/>
                </a:cubicBezTo>
                <a:cubicBezTo>
                  <a:pt x="9091" y="2634"/>
                  <a:pt x="7980" y="3241"/>
                  <a:pt x="7177" y="3697"/>
                </a:cubicBezTo>
                <a:cubicBezTo>
                  <a:pt x="5270" y="4777"/>
                  <a:pt x="4429" y="4988"/>
                  <a:pt x="4110" y="4468"/>
                </a:cubicBezTo>
                <a:cubicBezTo>
                  <a:pt x="3906" y="4135"/>
                  <a:pt x="3776" y="4159"/>
                  <a:pt x="3426" y="4608"/>
                </a:cubicBezTo>
                <a:cubicBezTo>
                  <a:pt x="3088" y="5044"/>
                  <a:pt x="2945" y="5084"/>
                  <a:pt x="2756" y="4777"/>
                </a:cubicBezTo>
                <a:cubicBezTo>
                  <a:pt x="2584" y="4496"/>
                  <a:pt x="2511" y="4497"/>
                  <a:pt x="2496" y="4762"/>
                </a:cubicBezTo>
                <a:cubicBezTo>
                  <a:pt x="2484" y="4966"/>
                  <a:pt x="2465" y="5258"/>
                  <a:pt x="2453" y="5422"/>
                </a:cubicBezTo>
                <a:cubicBezTo>
                  <a:pt x="2442" y="5586"/>
                  <a:pt x="2111" y="6373"/>
                  <a:pt x="1713" y="7161"/>
                </a:cubicBezTo>
                <a:cubicBezTo>
                  <a:pt x="1018" y="8537"/>
                  <a:pt x="0" y="12089"/>
                  <a:pt x="0" y="13150"/>
                </a:cubicBezTo>
                <a:cubicBezTo>
                  <a:pt x="0" y="14387"/>
                  <a:pt x="2320" y="13822"/>
                  <a:pt x="3814" y="12224"/>
                </a:cubicBezTo>
                <a:cubicBezTo>
                  <a:pt x="4570" y="11416"/>
                  <a:pt x="4712" y="11367"/>
                  <a:pt x="5351" y="11705"/>
                </a:cubicBezTo>
                <a:cubicBezTo>
                  <a:pt x="5737" y="11910"/>
                  <a:pt x="6268" y="12478"/>
                  <a:pt x="6535" y="12968"/>
                </a:cubicBezTo>
                <a:cubicBezTo>
                  <a:pt x="7013" y="13843"/>
                  <a:pt x="7023" y="13900"/>
                  <a:pt x="6902" y="16292"/>
                </a:cubicBezTo>
                <a:cubicBezTo>
                  <a:pt x="6801" y="18277"/>
                  <a:pt x="6702" y="18837"/>
                  <a:pt x="6380" y="19350"/>
                </a:cubicBezTo>
                <a:cubicBezTo>
                  <a:pt x="5971" y="20001"/>
                  <a:pt x="5585" y="19983"/>
                  <a:pt x="5661" y="19322"/>
                </a:cubicBezTo>
                <a:cubicBezTo>
                  <a:pt x="5686" y="19100"/>
                  <a:pt x="5526" y="19178"/>
                  <a:pt x="5273" y="19504"/>
                </a:cubicBezTo>
                <a:cubicBezTo>
                  <a:pt x="4906" y="19977"/>
                  <a:pt x="4748" y="20005"/>
                  <a:pt x="4279" y="19672"/>
                </a:cubicBezTo>
                <a:cubicBezTo>
                  <a:pt x="3519" y="19132"/>
                  <a:pt x="2648" y="19114"/>
                  <a:pt x="2030" y="19616"/>
                </a:cubicBezTo>
                <a:cubicBezTo>
                  <a:pt x="1120" y="20357"/>
                  <a:pt x="1618" y="20714"/>
                  <a:pt x="3250" y="20500"/>
                </a:cubicBezTo>
                <a:cubicBezTo>
                  <a:pt x="4384" y="20351"/>
                  <a:pt x="4854" y="20417"/>
                  <a:pt x="5069" y="20738"/>
                </a:cubicBezTo>
                <a:cubicBezTo>
                  <a:pt x="5247" y="21005"/>
                  <a:pt x="5702" y="21135"/>
                  <a:pt x="6246" y="21075"/>
                </a:cubicBezTo>
                <a:cubicBezTo>
                  <a:pt x="8178" y="20861"/>
                  <a:pt x="10522" y="20926"/>
                  <a:pt x="11237" y="21215"/>
                </a:cubicBezTo>
                <a:cubicBezTo>
                  <a:pt x="11795" y="21440"/>
                  <a:pt x="12174" y="21556"/>
                  <a:pt x="12408" y="21552"/>
                </a:cubicBezTo>
                <a:cubicBezTo>
                  <a:pt x="12641" y="21547"/>
                  <a:pt x="12728" y="21421"/>
                  <a:pt x="12704" y="21187"/>
                </a:cubicBezTo>
                <a:cubicBezTo>
                  <a:pt x="12673" y="20883"/>
                  <a:pt x="12987" y="20794"/>
                  <a:pt x="13895" y="20836"/>
                </a:cubicBezTo>
                <a:cubicBezTo>
                  <a:pt x="14573" y="20868"/>
                  <a:pt x="15175" y="20985"/>
                  <a:pt x="15228" y="21089"/>
                </a:cubicBezTo>
                <a:cubicBezTo>
                  <a:pt x="15386" y="21399"/>
                  <a:pt x="16717" y="21305"/>
                  <a:pt x="17195" y="20949"/>
                </a:cubicBezTo>
                <a:cubicBezTo>
                  <a:pt x="17439" y="20766"/>
                  <a:pt x="17740" y="20728"/>
                  <a:pt x="17864" y="20864"/>
                </a:cubicBezTo>
                <a:cubicBezTo>
                  <a:pt x="18219" y="21255"/>
                  <a:pt x="19825" y="20943"/>
                  <a:pt x="19747" y="20500"/>
                </a:cubicBezTo>
                <a:cubicBezTo>
                  <a:pt x="19710" y="20291"/>
                  <a:pt x="19854" y="19182"/>
                  <a:pt x="20071" y="18045"/>
                </a:cubicBezTo>
                <a:cubicBezTo>
                  <a:pt x="20530" y="15634"/>
                  <a:pt x="20557" y="14919"/>
                  <a:pt x="20212" y="14356"/>
                </a:cubicBezTo>
                <a:cubicBezTo>
                  <a:pt x="19667" y="13467"/>
                  <a:pt x="20146" y="10906"/>
                  <a:pt x="21121" y="9489"/>
                </a:cubicBezTo>
                <a:cubicBezTo>
                  <a:pt x="21564" y="8846"/>
                  <a:pt x="21600" y="8648"/>
                  <a:pt x="21467" y="7736"/>
                </a:cubicBezTo>
                <a:cubicBezTo>
                  <a:pt x="21056" y="4923"/>
                  <a:pt x="19665" y="1994"/>
                  <a:pt x="18118" y="667"/>
                </a:cubicBezTo>
                <a:cubicBezTo>
                  <a:pt x="17549" y="179"/>
                  <a:pt x="16563" y="-44"/>
                  <a:pt x="15467" y="8"/>
                </a:cubicBezTo>
                <a:close/>
                <a:moveTo>
                  <a:pt x="15129" y="11818"/>
                </a:moveTo>
                <a:cubicBezTo>
                  <a:pt x="15304" y="11816"/>
                  <a:pt x="15415" y="11884"/>
                  <a:pt x="15482" y="12014"/>
                </a:cubicBezTo>
                <a:cubicBezTo>
                  <a:pt x="15582" y="12212"/>
                  <a:pt x="15790" y="12379"/>
                  <a:pt x="15940" y="12379"/>
                </a:cubicBezTo>
                <a:cubicBezTo>
                  <a:pt x="16315" y="12379"/>
                  <a:pt x="16832" y="13614"/>
                  <a:pt x="17096" y="15142"/>
                </a:cubicBezTo>
                <a:cubicBezTo>
                  <a:pt x="17305" y="16350"/>
                  <a:pt x="17293" y="16458"/>
                  <a:pt x="16884" y="17260"/>
                </a:cubicBezTo>
                <a:cubicBezTo>
                  <a:pt x="16490" y="18034"/>
                  <a:pt x="16315" y="18117"/>
                  <a:pt x="14812" y="18213"/>
                </a:cubicBezTo>
                <a:cubicBezTo>
                  <a:pt x="13909" y="18271"/>
                  <a:pt x="12977" y="18363"/>
                  <a:pt x="12746" y="18424"/>
                </a:cubicBezTo>
                <a:cubicBezTo>
                  <a:pt x="12516" y="18485"/>
                  <a:pt x="12245" y="18564"/>
                  <a:pt x="12140" y="18592"/>
                </a:cubicBezTo>
                <a:cubicBezTo>
                  <a:pt x="12035" y="18620"/>
                  <a:pt x="11958" y="18885"/>
                  <a:pt x="11971" y="19195"/>
                </a:cubicBezTo>
                <a:cubicBezTo>
                  <a:pt x="12008" y="20090"/>
                  <a:pt x="11347" y="20059"/>
                  <a:pt x="10272" y="19097"/>
                </a:cubicBezTo>
                <a:cubicBezTo>
                  <a:pt x="9811" y="18685"/>
                  <a:pt x="9748" y="18512"/>
                  <a:pt x="9891" y="17989"/>
                </a:cubicBezTo>
                <a:cubicBezTo>
                  <a:pt x="9984" y="17648"/>
                  <a:pt x="10060" y="16920"/>
                  <a:pt x="10060" y="16376"/>
                </a:cubicBezTo>
                <a:cubicBezTo>
                  <a:pt x="10060" y="15832"/>
                  <a:pt x="10134" y="15007"/>
                  <a:pt x="10222" y="14553"/>
                </a:cubicBezTo>
                <a:cubicBezTo>
                  <a:pt x="10374" y="13771"/>
                  <a:pt x="10352" y="13723"/>
                  <a:pt x="9764" y="13627"/>
                </a:cubicBezTo>
                <a:cubicBezTo>
                  <a:pt x="9272" y="13547"/>
                  <a:pt x="9144" y="13392"/>
                  <a:pt x="9144" y="12870"/>
                </a:cubicBezTo>
                <a:cubicBezTo>
                  <a:pt x="9144" y="12438"/>
                  <a:pt x="9226" y="12254"/>
                  <a:pt x="9390" y="12351"/>
                </a:cubicBezTo>
                <a:cubicBezTo>
                  <a:pt x="9867" y="12631"/>
                  <a:pt x="13470" y="12400"/>
                  <a:pt x="14382" y="12028"/>
                </a:cubicBezTo>
                <a:cubicBezTo>
                  <a:pt x="14712" y="11893"/>
                  <a:pt x="14954" y="11820"/>
                  <a:pt x="15129" y="11818"/>
                </a:cubicBezTo>
                <a:close/>
                <a:moveTo>
                  <a:pt x="8805" y="14567"/>
                </a:moveTo>
                <a:cubicBezTo>
                  <a:pt x="8889" y="14542"/>
                  <a:pt x="9055" y="15165"/>
                  <a:pt x="9172" y="15955"/>
                </a:cubicBezTo>
                <a:cubicBezTo>
                  <a:pt x="9350" y="17166"/>
                  <a:pt x="9341" y="17537"/>
                  <a:pt x="9130" y="18340"/>
                </a:cubicBezTo>
                <a:cubicBezTo>
                  <a:pt x="8992" y="18863"/>
                  <a:pt x="8753" y="19305"/>
                  <a:pt x="8594" y="19308"/>
                </a:cubicBezTo>
                <a:cubicBezTo>
                  <a:pt x="8435" y="19310"/>
                  <a:pt x="8142" y="19386"/>
                  <a:pt x="7945" y="19490"/>
                </a:cubicBezTo>
                <a:cubicBezTo>
                  <a:pt x="7748" y="19594"/>
                  <a:pt x="7544" y="19530"/>
                  <a:pt x="7487" y="19350"/>
                </a:cubicBezTo>
                <a:cubicBezTo>
                  <a:pt x="7371" y="18982"/>
                  <a:pt x="8568" y="14637"/>
                  <a:pt x="8805" y="1456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7" name="pasted-image.png"/>
          <p:cNvPicPr>
            <a:picLocks noChangeAspect="1"/>
          </p:cNvPicPr>
          <p:nvPr/>
        </p:nvPicPr>
        <p:blipFill>
          <a:blip r:embed="rId8" cstate="print">
            <a:extLst/>
          </a:blip>
          <a:srcRect l="5647" t="3926" b="11958"/>
          <a:stretch>
            <a:fillRect/>
          </a:stretch>
        </p:blipFill>
        <p:spPr>
          <a:xfrm>
            <a:off x="1693678" y="2863678"/>
            <a:ext cx="1266173" cy="61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591" extrusionOk="0">
                <a:moveTo>
                  <a:pt x="17789" y="8"/>
                </a:moveTo>
                <a:cubicBezTo>
                  <a:pt x="17761" y="23"/>
                  <a:pt x="17736" y="56"/>
                  <a:pt x="17716" y="121"/>
                </a:cubicBezTo>
                <a:cubicBezTo>
                  <a:pt x="17711" y="139"/>
                  <a:pt x="17703" y="173"/>
                  <a:pt x="17698" y="195"/>
                </a:cubicBezTo>
                <a:cubicBezTo>
                  <a:pt x="17684" y="266"/>
                  <a:pt x="17674" y="337"/>
                  <a:pt x="17662" y="445"/>
                </a:cubicBezTo>
                <a:cubicBezTo>
                  <a:pt x="17634" y="697"/>
                  <a:pt x="17608" y="1060"/>
                  <a:pt x="17584" y="1605"/>
                </a:cubicBezTo>
                <a:cubicBezTo>
                  <a:pt x="17564" y="2048"/>
                  <a:pt x="17537" y="2424"/>
                  <a:pt x="17499" y="2753"/>
                </a:cubicBezTo>
                <a:cubicBezTo>
                  <a:pt x="17478" y="2954"/>
                  <a:pt x="17447" y="3073"/>
                  <a:pt x="17421" y="3227"/>
                </a:cubicBezTo>
                <a:cubicBezTo>
                  <a:pt x="17403" y="3324"/>
                  <a:pt x="17388" y="3438"/>
                  <a:pt x="17367" y="3526"/>
                </a:cubicBezTo>
                <a:cubicBezTo>
                  <a:pt x="17357" y="3566"/>
                  <a:pt x="17353" y="3642"/>
                  <a:pt x="17343" y="3676"/>
                </a:cubicBezTo>
                <a:cubicBezTo>
                  <a:pt x="17323" y="3741"/>
                  <a:pt x="17281" y="3816"/>
                  <a:pt x="17252" y="3888"/>
                </a:cubicBezTo>
                <a:cubicBezTo>
                  <a:pt x="17156" y="4173"/>
                  <a:pt x="17047" y="4435"/>
                  <a:pt x="16891" y="4674"/>
                </a:cubicBezTo>
                <a:cubicBezTo>
                  <a:pt x="16789" y="4830"/>
                  <a:pt x="16702" y="4937"/>
                  <a:pt x="16613" y="5036"/>
                </a:cubicBezTo>
                <a:cubicBezTo>
                  <a:pt x="16592" y="5060"/>
                  <a:pt x="16563" y="5102"/>
                  <a:pt x="16541" y="5123"/>
                </a:cubicBezTo>
                <a:cubicBezTo>
                  <a:pt x="16517" y="5149"/>
                  <a:pt x="16513" y="5132"/>
                  <a:pt x="16493" y="5148"/>
                </a:cubicBezTo>
                <a:cubicBezTo>
                  <a:pt x="16387" y="5240"/>
                  <a:pt x="16274" y="5298"/>
                  <a:pt x="16162" y="5310"/>
                </a:cubicBezTo>
                <a:cubicBezTo>
                  <a:pt x="16062" y="5410"/>
                  <a:pt x="15854" y="5327"/>
                  <a:pt x="15408" y="5011"/>
                </a:cubicBezTo>
                <a:cubicBezTo>
                  <a:pt x="15400" y="5005"/>
                  <a:pt x="15386" y="5004"/>
                  <a:pt x="15378" y="4998"/>
                </a:cubicBezTo>
                <a:cubicBezTo>
                  <a:pt x="15098" y="4801"/>
                  <a:pt x="14775" y="4605"/>
                  <a:pt x="14492" y="4437"/>
                </a:cubicBezTo>
                <a:cubicBezTo>
                  <a:pt x="14326" y="4346"/>
                  <a:pt x="14161" y="4259"/>
                  <a:pt x="14004" y="4200"/>
                </a:cubicBezTo>
                <a:cubicBezTo>
                  <a:pt x="13971" y="4188"/>
                  <a:pt x="13932" y="4174"/>
                  <a:pt x="13896" y="4163"/>
                </a:cubicBezTo>
                <a:cubicBezTo>
                  <a:pt x="13740" y="4111"/>
                  <a:pt x="13582" y="4066"/>
                  <a:pt x="13414" y="4038"/>
                </a:cubicBezTo>
                <a:cubicBezTo>
                  <a:pt x="13156" y="4000"/>
                  <a:pt x="12875" y="3979"/>
                  <a:pt x="12588" y="3975"/>
                </a:cubicBezTo>
                <a:cubicBezTo>
                  <a:pt x="12501" y="3974"/>
                  <a:pt x="12428" y="3986"/>
                  <a:pt x="12341" y="3988"/>
                </a:cubicBezTo>
                <a:cubicBezTo>
                  <a:pt x="11936" y="3997"/>
                  <a:pt x="11572" y="4046"/>
                  <a:pt x="11262" y="4125"/>
                </a:cubicBezTo>
                <a:cubicBezTo>
                  <a:pt x="11075" y="4177"/>
                  <a:pt x="10888" y="4214"/>
                  <a:pt x="10708" y="4300"/>
                </a:cubicBezTo>
                <a:cubicBezTo>
                  <a:pt x="10658" y="4324"/>
                  <a:pt x="10569" y="4350"/>
                  <a:pt x="10509" y="4375"/>
                </a:cubicBezTo>
                <a:cubicBezTo>
                  <a:pt x="10085" y="4558"/>
                  <a:pt x="9709" y="4677"/>
                  <a:pt x="9141" y="4761"/>
                </a:cubicBezTo>
                <a:cubicBezTo>
                  <a:pt x="9095" y="4769"/>
                  <a:pt x="9040" y="4781"/>
                  <a:pt x="8997" y="4786"/>
                </a:cubicBezTo>
                <a:cubicBezTo>
                  <a:pt x="8976" y="4789"/>
                  <a:pt x="8969" y="4783"/>
                  <a:pt x="8948" y="4786"/>
                </a:cubicBezTo>
                <a:cubicBezTo>
                  <a:pt x="8494" y="4849"/>
                  <a:pt x="7917" y="4941"/>
                  <a:pt x="7665" y="4986"/>
                </a:cubicBezTo>
                <a:cubicBezTo>
                  <a:pt x="7656" y="4987"/>
                  <a:pt x="7624" y="4984"/>
                  <a:pt x="7617" y="4986"/>
                </a:cubicBezTo>
                <a:cubicBezTo>
                  <a:pt x="7389" y="5030"/>
                  <a:pt x="6876" y="5123"/>
                  <a:pt x="6472" y="5186"/>
                </a:cubicBezTo>
                <a:cubicBezTo>
                  <a:pt x="6271" y="5216"/>
                  <a:pt x="6081" y="5269"/>
                  <a:pt x="5899" y="5348"/>
                </a:cubicBezTo>
                <a:cubicBezTo>
                  <a:pt x="5448" y="5542"/>
                  <a:pt x="5038" y="5921"/>
                  <a:pt x="4603" y="6483"/>
                </a:cubicBezTo>
                <a:cubicBezTo>
                  <a:pt x="4520" y="6597"/>
                  <a:pt x="4436" y="6687"/>
                  <a:pt x="4350" y="6820"/>
                </a:cubicBezTo>
                <a:cubicBezTo>
                  <a:pt x="4127" y="7165"/>
                  <a:pt x="3911" y="7423"/>
                  <a:pt x="3802" y="7493"/>
                </a:cubicBezTo>
                <a:cubicBezTo>
                  <a:pt x="3708" y="7607"/>
                  <a:pt x="3600" y="7760"/>
                  <a:pt x="3531" y="7830"/>
                </a:cubicBezTo>
                <a:cubicBezTo>
                  <a:pt x="3432" y="7931"/>
                  <a:pt x="3269" y="8164"/>
                  <a:pt x="3085" y="8442"/>
                </a:cubicBezTo>
                <a:cubicBezTo>
                  <a:pt x="3062" y="8476"/>
                  <a:pt x="3036" y="8517"/>
                  <a:pt x="3013" y="8554"/>
                </a:cubicBezTo>
                <a:cubicBezTo>
                  <a:pt x="2840" y="8819"/>
                  <a:pt x="2655" y="9106"/>
                  <a:pt x="2488" y="9402"/>
                </a:cubicBezTo>
                <a:cubicBezTo>
                  <a:pt x="2314" y="9713"/>
                  <a:pt x="2129" y="10011"/>
                  <a:pt x="1946" y="10275"/>
                </a:cubicBezTo>
                <a:cubicBezTo>
                  <a:pt x="1792" y="10498"/>
                  <a:pt x="1641" y="10687"/>
                  <a:pt x="1494" y="10862"/>
                </a:cubicBezTo>
                <a:cubicBezTo>
                  <a:pt x="1462" y="10900"/>
                  <a:pt x="1429" y="10951"/>
                  <a:pt x="1398" y="10986"/>
                </a:cubicBezTo>
                <a:cubicBezTo>
                  <a:pt x="1396" y="10988"/>
                  <a:pt x="1393" y="10985"/>
                  <a:pt x="1392" y="10986"/>
                </a:cubicBezTo>
                <a:cubicBezTo>
                  <a:pt x="1367" y="11015"/>
                  <a:pt x="1350" y="11022"/>
                  <a:pt x="1325" y="11049"/>
                </a:cubicBezTo>
                <a:cubicBezTo>
                  <a:pt x="1009" y="11389"/>
                  <a:pt x="731" y="11598"/>
                  <a:pt x="572" y="11560"/>
                </a:cubicBezTo>
                <a:cubicBezTo>
                  <a:pt x="494" y="11542"/>
                  <a:pt x="442" y="11564"/>
                  <a:pt x="403" y="11635"/>
                </a:cubicBezTo>
                <a:cubicBezTo>
                  <a:pt x="365" y="11710"/>
                  <a:pt x="339" y="11839"/>
                  <a:pt x="319" y="12047"/>
                </a:cubicBezTo>
                <a:cubicBezTo>
                  <a:pt x="291" y="12341"/>
                  <a:pt x="224" y="12948"/>
                  <a:pt x="174" y="13394"/>
                </a:cubicBezTo>
                <a:cubicBezTo>
                  <a:pt x="116" y="13916"/>
                  <a:pt x="88" y="14306"/>
                  <a:pt x="90" y="14692"/>
                </a:cubicBezTo>
                <a:cubicBezTo>
                  <a:pt x="90" y="14735"/>
                  <a:pt x="101" y="14798"/>
                  <a:pt x="102" y="14841"/>
                </a:cubicBezTo>
                <a:cubicBezTo>
                  <a:pt x="111" y="15189"/>
                  <a:pt x="133" y="15533"/>
                  <a:pt x="192" y="15989"/>
                </a:cubicBezTo>
                <a:cubicBezTo>
                  <a:pt x="287" y="16719"/>
                  <a:pt x="278" y="16961"/>
                  <a:pt x="114" y="17885"/>
                </a:cubicBezTo>
                <a:cubicBezTo>
                  <a:pt x="76" y="18101"/>
                  <a:pt x="69" y="18187"/>
                  <a:pt x="48" y="18334"/>
                </a:cubicBezTo>
                <a:cubicBezTo>
                  <a:pt x="-8" y="18760"/>
                  <a:pt x="-21" y="19032"/>
                  <a:pt x="42" y="19145"/>
                </a:cubicBezTo>
                <a:cubicBezTo>
                  <a:pt x="234" y="19475"/>
                  <a:pt x="1169" y="19322"/>
                  <a:pt x="1416" y="18921"/>
                </a:cubicBezTo>
                <a:cubicBezTo>
                  <a:pt x="1545" y="18710"/>
                  <a:pt x="1640" y="18671"/>
                  <a:pt x="1681" y="18758"/>
                </a:cubicBezTo>
                <a:cubicBezTo>
                  <a:pt x="1738" y="18823"/>
                  <a:pt x="1741" y="19004"/>
                  <a:pt x="1645" y="19245"/>
                </a:cubicBezTo>
                <a:cubicBezTo>
                  <a:pt x="1590" y="19382"/>
                  <a:pt x="1579" y="19658"/>
                  <a:pt x="1596" y="19944"/>
                </a:cubicBezTo>
                <a:cubicBezTo>
                  <a:pt x="1613" y="20044"/>
                  <a:pt x="1622" y="20134"/>
                  <a:pt x="1663" y="20280"/>
                </a:cubicBezTo>
                <a:cubicBezTo>
                  <a:pt x="1747" y="20584"/>
                  <a:pt x="1794" y="20870"/>
                  <a:pt x="1765" y="20929"/>
                </a:cubicBezTo>
                <a:cubicBezTo>
                  <a:pt x="1737" y="20988"/>
                  <a:pt x="1511" y="21099"/>
                  <a:pt x="1265" y="21166"/>
                </a:cubicBezTo>
                <a:cubicBezTo>
                  <a:pt x="1019" y="21234"/>
                  <a:pt x="795" y="21358"/>
                  <a:pt x="771" y="21441"/>
                </a:cubicBezTo>
                <a:cubicBezTo>
                  <a:pt x="768" y="21451"/>
                  <a:pt x="790" y="21456"/>
                  <a:pt x="795" y="21466"/>
                </a:cubicBezTo>
                <a:cubicBezTo>
                  <a:pt x="840" y="21496"/>
                  <a:pt x="856" y="21533"/>
                  <a:pt x="994" y="21553"/>
                </a:cubicBezTo>
                <a:cubicBezTo>
                  <a:pt x="1200" y="21582"/>
                  <a:pt x="1506" y="21591"/>
                  <a:pt x="1886" y="21590"/>
                </a:cubicBezTo>
                <a:cubicBezTo>
                  <a:pt x="2322" y="21572"/>
                  <a:pt x="2742" y="21518"/>
                  <a:pt x="2802" y="21416"/>
                </a:cubicBezTo>
                <a:cubicBezTo>
                  <a:pt x="2870" y="21297"/>
                  <a:pt x="3062" y="21200"/>
                  <a:pt x="3308" y="21129"/>
                </a:cubicBezTo>
                <a:cubicBezTo>
                  <a:pt x="3342" y="21115"/>
                  <a:pt x="3436" y="21102"/>
                  <a:pt x="3483" y="21091"/>
                </a:cubicBezTo>
                <a:cubicBezTo>
                  <a:pt x="3926" y="20990"/>
                  <a:pt x="4461" y="20980"/>
                  <a:pt x="4917" y="21029"/>
                </a:cubicBezTo>
                <a:cubicBezTo>
                  <a:pt x="5299" y="21049"/>
                  <a:pt x="5557" y="21096"/>
                  <a:pt x="5634" y="21229"/>
                </a:cubicBezTo>
                <a:cubicBezTo>
                  <a:pt x="5689" y="21323"/>
                  <a:pt x="5738" y="21368"/>
                  <a:pt x="5791" y="21378"/>
                </a:cubicBezTo>
                <a:cubicBezTo>
                  <a:pt x="5825" y="21373"/>
                  <a:pt x="5857" y="21341"/>
                  <a:pt x="5893" y="21266"/>
                </a:cubicBezTo>
                <a:cubicBezTo>
                  <a:pt x="5954" y="21140"/>
                  <a:pt x="6285" y="21041"/>
                  <a:pt x="6658" y="21041"/>
                </a:cubicBezTo>
                <a:cubicBezTo>
                  <a:pt x="7019" y="21041"/>
                  <a:pt x="7334" y="20990"/>
                  <a:pt x="7363" y="20929"/>
                </a:cubicBezTo>
                <a:cubicBezTo>
                  <a:pt x="7393" y="20868"/>
                  <a:pt x="7798" y="20807"/>
                  <a:pt x="8261" y="20779"/>
                </a:cubicBezTo>
                <a:cubicBezTo>
                  <a:pt x="8436" y="20769"/>
                  <a:pt x="8513" y="20788"/>
                  <a:pt x="8629" y="20792"/>
                </a:cubicBezTo>
                <a:cubicBezTo>
                  <a:pt x="8658" y="20786"/>
                  <a:pt x="8768" y="20772"/>
                  <a:pt x="8786" y="20767"/>
                </a:cubicBezTo>
                <a:cubicBezTo>
                  <a:pt x="8927" y="20729"/>
                  <a:pt x="9014" y="20781"/>
                  <a:pt x="9081" y="20867"/>
                </a:cubicBezTo>
                <a:cubicBezTo>
                  <a:pt x="9082" y="20868"/>
                  <a:pt x="9086" y="20866"/>
                  <a:pt x="9087" y="20867"/>
                </a:cubicBezTo>
                <a:cubicBezTo>
                  <a:pt x="9094" y="20877"/>
                  <a:pt x="9098" y="20892"/>
                  <a:pt x="9105" y="20904"/>
                </a:cubicBezTo>
                <a:cubicBezTo>
                  <a:pt x="9123" y="20937"/>
                  <a:pt x="9153" y="20945"/>
                  <a:pt x="9165" y="20992"/>
                </a:cubicBezTo>
                <a:cubicBezTo>
                  <a:pt x="9169" y="21006"/>
                  <a:pt x="9173" y="21016"/>
                  <a:pt x="9177" y="21029"/>
                </a:cubicBezTo>
                <a:cubicBezTo>
                  <a:pt x="9198" y="21083"/>
                  <a:pt x="9218" y="21136"/>
                  <a:pt x="9262" y="21166"/>
                </a:cubicBezTo>
                <a:cubicBezTo>
                  <a:pt x="9263" y="21167"/>
                  <a:pt x="9266" y="21165"/>
                  <a:pt x="9268" y="21166"/>
                </a:cubicBezTo>
                <a:cubicBezTo>
                  <a:pt x="9269" y="21168"/>
                  <a:pt x="9272" y="21165"/>
                  <a:pt x="9274" y="21166"/>
                </a:cubicBezTo>
                <a:cubicBezTo>
                  <a:pt x="9306" y="21187"/>
                  <a:pt x="9348" y="21195"/>
                  <a:pt x="9388" y="21204"/>
                </a:cubicBezTo>
                <a:cubicBezTo>
                  <a:pt x="9463" y="21212"/>
                  <a:pt x="9543" y="21206"/>
                  <a:pt x="9683" y="21166"/>
                </a:cubicBezTo>
                <a:cubicBezTo>
                  <a:pt x="9729" y="21153"/>
                  <a:pt x="9771" y="21134"/>
                  <a:pt x="9816" y="21116"/>
                </a:cubicBezTo>
                <a:cubicBezTo>
                  <a:pt x="9892" y="21073"/>
                  <a:pt x="9967" y="21025"/>
                  <a:pt x="10033" y="20954"/>
                </a:cubicBezTo>
                <a:cubicBezTo>
                  <a:pt x="10123" y="20857"/>
                  <a:pt x="10262" y="20779"/>
                  <a:pt x="10401" y="20717"/>
                </a:cubicBezTo>
                <a:cubicBezTo>
                  <a:pt x="10480" y="20682"/>
                  <a:pt x="10562" y="20650"/>
                  <a:pt x="10630" y="20642"/>
                </a:cubicBezTo>
                <a:cubicBezTo>
                  <a:pt x="10723" y="20632"/>
                  <a:pt x="10819" y="20592"/>
                  <a:pt x="10901" y="20555"/>
                </a:cubicBezTo>
                <a:cubicBezTo>
                  <a:pt x="10927" y="20543"/>
                  <a:pt x="10939" y="20531"/>
                  <a:pt x="10961" y="20517"/>
                </a:cubicBezTo>
                <a:cubicBezTo>
                  <a:pt x="11009" y="20486"/>
                  <a:pt x="11059" y="20453"/>
                  <a:pt x="11082" y="20418"/>
                </a:cubicBezTo>
                <a:cubicBezTo>
                  <a:pt x="11113" y="20369"/>
                  <a:pt x="11149" y="20357"/>
                  <a:pt x="11184" y="20355"/>
                </a:cubicBezTo>
                <a:cubicBezTo>
                  <a:pt x="11187" y="20355"/>
                  <a:pt x="11193" y="20356"/>
                  <a:pt x="11196" y="20355"/>
                </a:cubicBezTo>
                <a:cubicBezTo>
                  <a:pt x="11206" y="20356"/>
                  <a:pt x="11216" y="20363"/>
                  <a:pt x="11226" y="20368"/>
                </a:cubicBezTo>
                <a:cubicBezTo>
                  <a:pt x="11256" y="20373"/>
                  <a:pt x="11287" y="20374"/>
                  <a:pt x="11311" y="20405"/>
                </a:cubicBezTo>
                <a:cubicBezTo>
                  <a:pt x="11376" y="20490"/>
                  <a:pt x="11502" y="20536"/>
                  <a:pt x="11594" y="20505"/>
                </a:cubicBezTo>
                <a:cubicBezTo>
                  <a:pt x="11685" y="20474"/>
                  <a:pt x="11823" y="20558"/>
                  <a:pt x="11901" y="20692"/>
                </a:cubicBezTo>
                <a:cubicBezTo>
                  <a:pt x="11982" y="20832"/>
                  <a:pt x="12416" y="20945"/>
                  <a:pt x="13052" y="21016"/>
                </a:cubicBezTo>
                <a:cubicBezTo>
                  <a:pt x="13168" y="21029"/>
                  <a:pt x="13267" y="21032"/>
                  <a:pt x="13390" y="21041"/>
                </a:cubicBezTo>
                <a:cubicBezTo>
                  <a:pt x="13963" y="21088"/>
                  <a:pt x="14325" y="21087"/>
                  <a:pt x="14709" y="21091"/>
                </a:cubicBezTo>
                <a:cubicBezTo>
                  <a:pt x="15182" y="21092"/>
                  <a:pt x="15573" y="21072"/>
                  <a:pt x="15957" y="21029"/>
                </a:cubicBezTo>
                <a:cubicBezTo>
                  <a:pt x="16079" y="20986"/>
                  <a:pt x="16169" y="20924"/>
                  <a:pt x="16210" y="20854"/>
                </a:cubicBezTo>
                <a:cubicBezTo>
                  <a:pt x="16331" y="20646"/>
                  <a:pt x="16390" y="20641"/>
                  <a:pt x="16535" y="20829"/>
                </a:cubicBezTo>
                <a:cubicBezTo>
                  <a:pt x="16603" y="20917"/>
                  <a:pt x="16637" y="20940"/>
                  <a:pt x="16662" y="20942"/>
                </a:cubicBezTo>
                <a:cubicBezTo>
                  <a:pt x="16669" y="20940"/>
                  <a:pt x="16679" y="20943"/>
                  <a:pt x="16686" y="20942"/>
                </a:cubicBezTo>
                <a:cubicBezTo>
                  <a:pt x="16703" y="20919"/>
                  <a:pt x="16703" y="20853"/>
                  <a:pt x="16692" y="20717"/>
                </a:cubicBezTo>
                <a:cubicBezTo>
                  <a:pt x="16668" y="20424"/>
                  <a:pt x="16733" y="20380"/>
                  <a:pt x="17168" y="20380"/>
                </a:cubicBezTo>
                <a:cubicBezTo>
                  <a:pt x="17523" y="20380"/>
                  <a:pt x="17666" y="20450"/>
                  <a:pt x="17650" y="20617"/>
                </a:cubicBezTo>
                <a:cubicBezTo>
                  <a:pt x="17642" y="20697"/>
                  <a:pt x="17661" y="20761"/>
                  <a:pt x="17692" y="20804"/>
                </a:cubicBezTo>
                <a:cubicBezTo>
                  <a:pt x="17823" y="20785"/>
                  <a:pt x="17951" y="20739"/>
                  <a:pt x="18066" y="20655"/>
                </a:cubicBezTo>
                <a:cubicBezTo>
                  <a:pt x="18081" y="20638"/>
                  <a:pt x="18093" y="20635"/>
                  <a:pt x="18108" y="20617"/>
                </a:cubicBezTo>
                <a:cubicBezTo>
                  <a:pt x="18230" y="20478"/>
                  <a:pt x="18343" y="20299"/>
                  <a:pt x="18391" y="20143"/>
                </a:cubicBezTo>
                <a:cubicBezTo>
                  <a:pt x="18432" y="20012"/>
                  <a:pt x="18543" y="19906"/>
                  <a:pt x="18638" y="19906"/>
                </a:cubicBezTo>
                <a:cubicBezTo>
                  <a:pt x="18766" y="19906"/>
                  <a:pt x="18824" y="19839"/>
                  <a:pt x="18837" y="19744"/>
                </a:cubicBezTo>
                <a:cubicBezTo>
                  <a:pt x="18800" y="19595"/>
                  <a:pt x="18743" y="19445"/>
                  <a:pt x="18638" y="19295"/>
                </a:cubicBezTo>
                <a:cubicBezTo>
                  <a:pt x="18595" y="19232"/>
                  <a:pt x="18567" y="19170"/>
                  <a:pt x="18536" y="19108"/>
                </a:cubicBezTo>
                <a:cubicBezTo>
                  <a:pt x="18428" y="18945"/>
                  <a:pt x="18369" y="18797"/>
                  <a:pt x="18421" y="18696"/>
                </a:cubicBezTo>
                <a:cubicBezTo>
                  <a:pt x="18424" y="18584"/>
                  <a:pt x="18461" y="18509"/>
                  <a:pt x="18548" y="18484"/>
                </a:cubicBezTo>
                <a:cubicBezTo>
                  <a:pt x="18612" y="18466"/>
                  <a:pt x="19064" y="18395"/>
                  <a:pt x="19512" y="18334"/>
                </a:cubicBezTo>
                <a:cubicBezTo>
                  <a:pt x="19534" y="18331"/>
                  <a:pt x="19543" y="18325"/>
                  <a:pt x="19566" y="18322"/>
                </a:cubicBezTo>
                <a:cubicBezTo>
                  <a:pt x="19825" y="18287"/>
                  <a:pt x="20026" y="18253"/>
                  <a:pt x="20217" y="18210"/>
                </a:cubicBezTo>
                <a:cubicBezTo>
                  <a:pt x="20252" y="18202"/>
                  <a:pt x="20299" y="18193"/>
                  <a:pt x="20332" y="18185"/>
                </a:cubicBezTo>
                <a:cubicBezTo>
                  <a:pt x="20334" y="18184"/>
                  <a:pt x="20335" y="18185"/>
                  <a:pt x="20338" y="18185"/>
                </a:cubicBezTo>
                <a:cubicBezTo>
                  <a:pt x="20493" y="18145"/>
                  <a:pt x="20607" y="18098"/>
                  <a:pt x="20717" y="18047"/>
                </a:cubicBezTo>
                <a:cubicBezTo>
                  <a:pt x="20757" y="18029"/>
                  <a:pt x="20815" y="18018"/>
                  <a:pt x="20850" y="17997"/>
                </a:cubicBezTo>
                <a:cubicBezTo>
                  <a:pt x="20937" y="17947"/>
                  <a:pt x="20989" y="17873"/>
                  <a:pt x="21043" y="17810"/>
                </a:cubicBezTo>
                <a:cubicBezTo>
                  <a:pt x="21067" y="17782"/>
                  <a:pt x="21103" y="17766"/>
                  <a:pt x="21121" y="17736"/>
                </a:cubicBezTo>
                <a:cubicBezTo>
                  <a:pt x="21122" y="17734"/>
                  <a:pt x="21126" y="17738"/>
                  <a:pt x="21127" y="17736"/>
                </a:cubicBezTo>
                <a:cubicBezTo>
                  <a:pt x="21184" y="17637"/>
                  <a:pt x="21211" y="17528"/>
                  <a:pt x="21211" y="17399"/>
                </a:cubicBezTo>
                <a:cubicBezTo>
                  <a:pt x="21211" y="17045"/>
                  <a:pt x="21022" y="16907"/>
                  <a:pt x="20428" y="16825"/>
                </a:cubicBezTo>
                <a:cubicBezTo>
                  <a:pt x="20174" y="16790"/>
                  <a:pt x="20060" y="16686"/>
                  <a:pt x="20060" y="16488"/>
                </a:cubicBezTo>
                <a:cubicBezTo>
                  <a:pt x="20060" y="16331"/>
                  <a:pt x="20114" y="16222"/>
                  <a:pt x="20181" y="16251"/>
                </a:cubicBezTo>
                <a:cubicBezTo>
                  <a:pt x="20248" y="16280"/>
                  <a:pt x="20281" y="16231"/>
                  <a:pt x="20253" y="16139"/>
                </a:cubicBezTo>
                <a:cubicBezTo>
                  <a:pt x="20226" y="16047"/>
                  <a:pt x="20298" y="15795"/>
                  <a:pt x="20410" y="15577"/>
                </a:cubicBezTo>
                <a:lnTo>
                  <a:pt x="20615" y="15178"/>
                </a:lnTo>
                <a:lnTo>
                  <a:pt x="21055" y="15640"/>
                </a:lnTo>
                <a:cubicBezTo>
                  <a:pt x="21298" y="15895"/>
                  <a:pt x="21515" y="16101"/>
                  <a:pt x="21537" y="16101"/>
                </a:cubicBezTo>
                <a:cubicBezTo>
                  <a:pt x="21559" y="16101"/>
                  <a:pt x="21579" y="14747"/>
                  <a:pt x="21579" y="13095"/>
                </a:cubicBezTo>
                <a:lnTo>
                  <a:pt x="21579" y="11822"/>
                </a:lnTo>
                <a:lnTo>
                  <a:pt x="21579" y="10101"/>
                </a:lnTo>
                <a:lnTo>
                  <a:pt x="21272" y="9864"/>
                </a:lnTo>
                <a:cubicBezTo>
                  <a:pt x="21104" y="9738"/>
                  <a:pt x="20823" y="9639"/>
                  <a:pt x="20645" y="9639"/>
                </a:cubicBezTo>
                <a:cubicBezTo>
                  <a:pt x="20495" y="9639"/>
                  <a:pt x="20410" y="9656"/>
                  <a:pt x="20350" y="9764"/>
                </a:cubicBezTo>
                <a:cubicBezTo>
                  <a:pt x="20290" y="9872"/>
                  <a:pt x="20256" y="10075"/>
                  <a:pt x="20199" y="10450"/>
                </a:cubicBezTo>
                <a:cubicBezTo>
                  <a:pt x="20131" y="10894"/>
                  <a:pt x="20052" y="11343"/>
                  <a:pt x="20024" y="11448"/>
                </a:cubicBezTo>
                <a:cubicBezTo>
                  <a:pt x="19997" y="11553"/>
                  <a:pt x="19974" y="11916"/>
                  <a:pt x="19970" y="12259"/>
                </a:cubicBezTo>
                <a:cubicBezTo>
                  <a:pt x="19966" y="12601"/>
                  <a:pt x="19893" y="13017"/>
                  <a:pt x="19813" y="13182"/>
                </a:cubicBezTo>
                <a:cubicBezTo>
                  <a:pt x="19724" y="13367"/>
                  <a:pt x="19669" y="13366"/>
                  <a:pt x="19596" y="13269"/>
                </a:cubicBezTo>
                <a:cubicBezTo>
                  <a:pt x="19584" y="13259"/>
                  <a:pt x="19568" y="13272"/>
                  <a:pt x="19554" y="13257"/>
                </a:cubicBezTo>
                <a:cubicBezTo>
                  <a:pt x="19534" y="13235"/>
                  <a:pt x="19529" y="13175"/>
                  <a:pt x="19512" y="13145"/>
                </a:cubicBezTo>
                <a:cubicBezTo>
                  <a:pt x="19496" y="13114"/>
                  <a:pt x="19495" y="13121"/>
                  <a:pt x="19476" y="13082"/>
                </a:cubicBezTo>
                <a:cubicBezTo>
                  <a:pt x="19313" y="12746"/>
                  <a:pt x="19271" y="12717"/>
                  <a:pt x="19235" y="12958"/>
                </a:cubicBezTo>
                <a:cubicBezTo>
                  <a:pt x="19211" y="13117"/>
                  <a:pt x="19170" y="13391"/>
                  <a:pt x="19144" y="13556"/>
                </a:cubicBezTo>
                <a:cubicBezTo>
                  <a:pt x="19119" y="13722"/>
                  <a:pt x="19061" y="13828"/>
                  <a:pt x="19018" y="13793"/>
                </a:cubicBezTo>
                <a:cubicBezTo>
                  <a:pt x="18935" y="13726"/>
                  <a:pt x="18698" y="13132"/>
                  <a:pt x="18488" y="12546"/>
                </a:cubicBezTo>
                <a:lnTo>
                  <a:pt x="18397" y="12346"/>
                </a:lnTo>
                <a:cubicBezTo>
                  <a:pt x="18231" y="11957"/>
                  <a:pt x="18115" y="11524"/>
                  <a:pt x="18138" y="11386"/>
                </a:cubicBezTo>
                <a:cubicBezTo>
                  <a:pt x="18143" y="11354"/>
                  <a:pt x="18132" y="11347"/>
                  <a:pt x="18132" y="11323"/>
                </a:cubicBezTo>
                <a:cubicBezTo>
                  <a:pt x="18138" y="11270"/>
                  <a:pt x="18113" y="11230"/>
                  <a:pt x="18066" y="11211"/>
                </a:cubicBezTo>
                <a:cubicBezTo>
                  <a:pt x="18049" y="11211"/>
                  <a:pt x="18040" y="11201"/>
                  <a:pt x="18018" y="11211"/>
                </a:cubicBezTo>
                <a:cubicBezTo>
                  <a:pt x="17948" y="11244"/>
                  <a:pt x="17822" y="11186"/>
                  <a:pt x="17704" y="11099"/>
                </a:cubicBezTo>
                <a:cubicBezTo>
                  <a:pt x="17670" y="11081"/>
                  <a:pt x="17627" y="11083"/>
                  <a:pt x="17602" y="11061"/>
                </a:cubicBezTo>
                <a:cubicBezTo>
                  <a:pt x="17472" y="10948"/>
                  <a:pt x="17497" y="11119"/>
                  <a:pt x="17716" y="11835"/>
                </a:cubicBezTo>
                <a:cubicBezTo>
                  <a:pt x="17776" y="12029"/>
                  <a:pt x="17821" y="12225"/>
                  <a:pt x="17867" y="12409"/>
                </a:cubicBezTo>
                <a:cubicBezTo>
                  <a:pt x="17881" y="12462"/>
                  <a:pt x="17897" y="12508"/>
                  <a:pt x="17909" y="12558"/>
                </a:cubicBezTo>
                <a:cubicBezTo>
                  <a:pt x="17962" y="12788"/>
                  <a:pt x="17993" y="12982"/>
                  <a:pt x="17993" y="13070"/>
                </a:cubicBezTo>
                <a:cubicBezTo>
                  <a:pt x="17993" y="13229"/>
                  <a:pt x="17982" y="13334"/>
                  <a:pt x="17963" y="13407"/>
                </a:cubicBezTo>
                <a:cubicBezTo>
                  <a:pt x="17958" y="13425"/>
                  <a:pt x="17951" y="13431"/>
                  <a:pt x="17945" y="13444"/>
                </a:cubicBezTo>
                <a:cubicBezTo>
                  <a:pt x="17931" y="13474"/>
                  <a:pt x="17918" y="13509"/>
                  <a:pt x="17897" y="13506"/>
                </a:cubicBezTo>
                <a:cubicBezTo>
                  <a:pt x="17844" y="13520"/>
                  <a:pt x="17773" y="13407"/>
                  <a:pt x="17698" y="13207"/>
                </a:cubicBezTo>
                <a:cubicBezTo>
                  <a:pt x="17672" y="13151"/>
                  <a:pt x="17649" y="13118"/>
                  <a:pt x="17620" y="13045"/>
                </a:cubicBezTo>
                <a:cubicBezTo>
                  <a:pt x="17407" y="12506"/>
                  <a:pt x="17325" y="12425"/>
                  <a:pt x="16903" y="12409"/>
                </a:cubicBezTo>
                <a:cubicBezTo>
                  <a:pt x="16739" y="12402"/>
                  <a:pt x="16653" y="12374"/>
                  <a:pt x="16571" y="12334"/>
                </a:cubicBezTo>
                <a:cubicBezTo>
                  <a:pt x="16551" y="12324"/>
                  <a:pt x="16504" y="12322"/>
                  <a:pt x="16487" y="12309"/>
                </a:cubicBezTo>
                <a:cubicBezTo>
                  <a:pt x="16402" y="12239"/>
                  <a:pt x="16353" y="12127"/>
                  <a:pt x="16300" y="11922"/>
                </a:cubicBezTo>
                <a:cubicBezTo>
                  <a:pt x="15965" y="10614"/>
                  <a:pt x="15946" y="10440"/>
                  <a:pt x="16059" y="9876"/>
                </a:cubicBezTo>
                <a:cubicBezTo>
                  <a:pt x="16120" y="9574"/>
                  <a:pt x="16164" y="9236"/>
                  <a:pt x="16156" y="9140"/>
                </a:cubicBezTo>
                <a:cubicBezTo>
                  <a:pt x="16147" y="9045"/>
                  <a:pt x="16149" y="8907"/>
                  <a:pt x="16162" y="8828"/>
                </a:cubicBezTo>
                <a:cubicBezTo>
                  <a:pt x="16174" y="8750"/>
                  <a:pt x="16191" y="8620"/>
                  <a:pt x="16198" y="8541"/>
                </a:cubicBezTo>
                <a:cubicBezTo>
                  <a:pt x="16238" y="8097"/>
                  <a:pt x="16593" y="7544"/>
                  <a:pt x="16842" y="7543"/>
                </a:cubicBezTo>
                <a:cubicBezTo>
                  <a:pt x="17197" y="7542"/>
                  <a:pt x="17714" y="6887"/>
                  <a:pt x="18036" y="6121"/>
                </a:cubicBezTo>
                <a:cubicBezTo>
                  <a:pt x="18143" y="5867"/>
                  <a:pt x="18226" y="5605"/>
                  <a:pt x="18277" y="5348"/>
                </a:cubicBezTo>
                <a:cubicBezTo>
                  <a:pt x="18452" y="4448"/>
                  <a:pt x="18491" y="3260"/>
                  <a:pt x="18427" y="2229"/>
                </a:cubicBezTo>
                <a:cubicBezTo>
                  <a:pt x="18401" y="1869"/>
                  <a:pt x="18375" y="1512"/>
                  <a:pt x="18319" y="1206"/>
                </a:cubicBezTo>
                <a:cubicBezTo>
                  <a:pt x="18248" y="817"/>
                  <a:pt x="18152" y="487"/>
                  <a:pt x="18036" y="245"/>
                </a:cubicBezTo>
                <a:cubicBezTo>
                  <a:pt x="17984" y="138"/>
                  <a:pt x="17949" y="85"/>
                  <a:pt x="17909" y="33"/>
                </a:cubicBezTo>
                <a:cubicBezTo>
                  <a:pt x="17863" y="1"/>
                  <a:pt x="17821" y="-9"/>
                  <a:pt x="17789" y="8"/>
                </a:cubicBezTo>
                <a:close/>
                <a:moveTo>
                  <a:pt x="20747" y="5547"/>
                </a:moveTo>
                <a:lnTo>
                  <a:pt x="20615" y="6121"/>
                </a:lnTo>
                <a:cubicBezTo>
                  <a:pt x="20542" y="6435"/>
                  <a:pt x="20478" y="6818"/>
                  <a:pt x="20476" y="6969"/>
                </a:cubicBezTo>
                <a:cubicBezTo>
                  <a:pt x="20474" y="7098"/>
                  <a:pt x="20485" y="7149"/>
                  <a:pt x="20500" y="7157"/>
                </a:cubicBezTo>
                <a:cubicBezTo>
                  <a:pt x="20547" y="7178"/>
                  <a:pt x="20651" y="6732"/>
                  <a:pt x="20693" y="6221"/>
                </a:cubicBezTo>
                <a:lnTo>
                  <a:pt x="20747" y="5547"/>
                </a:lnTo>
                <a:close/>
                <a:moveTo>
                  <a:pt x="20543" y="7805"/>
                </a:moveTo>
                <a:cubicBezTo>
                  <a:pt x="20526" y="7792"/>
                  <a:pt x="20501" y="7798"/>
                  <a:pt x="20476" y="7830"/>
                </a:cubicBezTo>
                <a:cubicBezTo>
                  <a:pt x="20426" y="7895"/>
                  <a:pt x="20386" y="8038"/>
                  <a:pt x="20386" y="8142"/>
                </a:cubicBezTo>
                <a:cubicBezTo>
                  <a:pt x="20386" y="8247"/>
                  <a:pt x="20426" y="8282"/>
                  <a:pt x="20476" y="8217"/>
                </a:cubicBezTo>
                <a:cubicBezTo>
                  <a:pt x="20527" y="8152"/>
                  <a:pt x="20567" y="8010"/>
                  <a:pt x="20567" y="7905"/>
                </a:cubicBezTo>
                <a:cubicBezTo>
                  <a:pt x="20567" y="7853"/>
                  <a:pt x="20559" y="7818"/>
                  <a:pt x="20543" y="7805"/>
                </a:cubicBezTo>
                <a:close/>
                <a:moveTo>
                  <a:pt x="12299" y="13257"/>
                </a:moveTo>
                <a:lnTo>
                  <a:pt x="12546" y="14055"/>
                </a:lnTo>
                <a:cubicBezTo>
                  <a:pt x="12681" y="14499"/>
                  <a:pt x="12894" y="15323"/>
                  <a:pt x="13016" y="15877"/>
                </a:cubicBezTo>
                <a:cubicBezTo>
                  <a:pt x="13194" y="16682"/>
                  <a:pt x="13214" y="16939"/>
                  <a:pt x="13124" y="17162"/>
                </a:cubicBezTo>
                <a:cubicBezTo>
                  <a:pt x="13063" y="17315"/>
                  <a:pt x="13048" y="17436"/>
                  <a:pt x="13088" y="17436"/>
                </a:cubicBezTo>
                <a:cubicBezTo>
                  <a:pt x="13128" y="17436"/>
                  <a:pt x="13067" y="17652"/>
                  <a:pt x="12950" y="17910"/>
                </a:cubicBezTo>
                <a:cubicBezTo>
                  <a:pt x="12733" y="18388"/>
                  <a:pt x="12523" y="18381"/>
                  <a:pt x="12612" y="17898"/>
                </a:cubicBezTo>
                <a:cubicBezTo>
                  <a:pt x="12670" y="17588"/>
                  <a:pt x="12475" y="17533"/>
                  <a:pt x="12335" y="17823"/>
                </a:cubicBezTo>
                <a:cubicBezTo>
                  <a:pt x="12269" y="17960"/>
                  <a:pt x="12200" y="17926"/>
                  <a:pt x="12118" y="17723"/>
                </a:cubicBezTo>
                <a:cubicBezTo>
                  <a:pt x="12053" y="17562"/>
                  <a:pt x="12032" y="17436"/>
                  <a:pt x="12070" y="17436"/>
                </a:cubicBezTo>
                <a:cubicBezTo>
                  <a:pt x="12107" y="17436"/>
                  <a:pt x="12098" y="17330"/>
                  <a:pt x="12046" y="17199"/>
                </a:cubicBezTo>
                <a:cubicBezTo>
                  <a:pt x="11993" y="17068"/>
                  <a:pt x="11945" y="16895"/>
                  <a:pt x="11943" y="16812"/>
                </a:cubicBezTo>
                <a:cubicBezTo>
                  <a:pt x="11942" y="16729"/>
                  <a:pt x="11848" y="16412"/>
                  <a:pt x="11726" y="16114"/>
                </a:cubicBezTo>
                <a:lnTo>
                  <a:pt x="11503" y="15577"/>
                </a:lnTo>
                <a:lnTo>
                  <a:pt x="11347" y="16126"/>
                </a:lnTo>
                <a:cubicBezTo>
                  <a:pt x="11162" y="16772"/>
                  <a:pt x="11053" y="16714"/>
                  <a:pt x="10967" y="15902"/>
                </a:cubicBezTo>
                <a:cubicBezTo>
                  <a:pt x="10906" y="15322"/>
                  <a:pt x="10906" y="15309"/>
                  <a:pt x="10768" y="15715"/>
                </a:cubicBezTo>
                <a:cubicBezTo>
                  <a:pt x="10692" y="15939"/>
                  <a:pt x="10572" y="16094"/>
                  <a:pt x="10503" y="16039"/>
                </a:cubicBezTo>
                <a:cubicBezTo>
                  <a:pt x="10434" y="15984"/>
                  <a:pt x="10353" y="16012"/>
                  <a:pt x="10322" y="16114"/>
                </a:cubicBezTo>
                <a:cubicBezTo>
                  <a:pt x="10292" y="16215"/>
                  <a:pt x="10233" y="16257"/>
                  <a:pt x="10190" y="16201"/>
                </a:cubicBezTo>
                <a:cubicBezTo>
                  <a:pt x="10146" y="16145"/>
                  <a:pt x="10085" y="16188"/>
                  <a:pt x="10051" y="16301"/>
                </a:cubicBezTo>
                <a:cubicBezTo>
                  <a:pt x="10010" y="16439"/>
                  <a:pt x="9933" y="16409"/>
                  <a:pt x="9822" y="16201"/>
                </a:cubicBezTo>
                <a:cubicBezTo>
                  <a:pt x="9707" y="15986"/>
                  <a:pt x="9637" y="15955"/>
                  <a:pt x="9593" y="16101"/>
                </a:cubicBezTo>
                <a:cubicBezTo>
                  <a:pt x="9548" y="16253"/>
                  <a:pt x="9491" y="16240"/>
                  <a:pt x="9388" y="16064"/>
                </a:cubicBezTo>
                <a:cubicBezTo>
                  <a:pt x="9264" y="15851"/>
                  <a:pt x="9254" y="15875"/>
                  <a:pt x="9310" y="16238"/>
                </a:cubicBezTo>
                <a:cubicBezTo>
                  <a:pt x="9364" y="16592"/>
                  <a:pt x="9320" y="16706"/>
                  <a:pt x="9039" y="16950"/>
                </a:cubicBezTo>
                <a:cubicBezTo>
                  <a:pt x="8778" y="17175"/>
                  <a:pt x="8719" y="17318"/>
                  <a:pt x="8762" y="17598"/>
                </a:cubicBezTo>
                <a:cubicBezTo>
                  <a:pt x="8806" y="17887"/>
                  <a:pt x="8723" y="18055"/>
                  <a:pt x="8334" y="18447"/>
                </a:cubicBezTo>
                <a:cubicBezTo>
                  <a:pt x="8067" y="18715"/>
                  <a:pt x="7692" y="18983"/>
                  <a:pt x="7508" y="19045"/>
                </a:cubicBezTo>
                <a:cubicBezTo>
                  <a:pt x="7324" y="19108"/>
                  <a:pt x="7124" y="19278"/>
                  <a:pt x="7062" y="19432"/>
                </a:cubicBezTo>
                <a:cubicBezTo>
                  <a:pt x="6890" y="19861"/>
                  <a:pt x="6620" y="19698"/>
                  <a:pt x="6773" y="19257"/>
                </a:cubicBezTo>
                <a:cubicBezTo>
                  <a:pt x="6865" y="18990"/>
                  <a:pt x="7043" y="17863"/>
                  <a:pt x="7098" y="17212"/>
                </a:cubicBezTo>
                <a:cubicBezTo>
                  <a:pt x="7122" y="16933"/>
                  <a:pt x="7184" y="16543"/>
                  <a:pt x="7237" y="16338"/>
                </a:cubicBezTo>
                <a:cubicBezTo>
                  <a:pt x="7290" y="16134"/>
                  <a:pt x="7308" y="15912"/>
                  <a:pt x="7279" y="15852"/>
                </a:cubicBezTo>
                <a:cubicBezTo>
                  <a:pt x="7250" y="15791"/>
                  <a:pt x="7318" y="15509"/>
                  <a:pt x="7430" y="15216"/>
                </a:cubicBezTo>
                <a:cubicBezTo>
                  <a:pt x="7541" y="14922"/>
                  <a:pt x="7639" y="14715"/>
                  <a:pt x="7647" y="14754"/>
                </a:cubicBezTo>
                <a:cubicBezTo>
                  <a:pt x="7655" y="14792"/>
                  <a:pt x="7821" y="14684"/>
                  <a:pt x="8014" y="14517"/>
                </a:cubicBezTo>
                <a:cubicBezTo>
                  <a:pt x="8207" y="14350"/>
                  <a:pt x="8390" y="14220"/>
                  <a:pt x="8424" y="14230"/>
                </a:cubicBezTo>
                <a:cubicBezTo>
                  <a:pt x="8458" y="14240"/>
                  <a:pt x="8513" y="14234"/>
                  <a:pt x="8539" y="14218"/>
                </a:cubicBezTo>
                <a:cubicBezTo>
                  <a:pt x="8564" y="14201"/>
                  <a:pt x="8998" y="14154"/>
                  <a:pt x="9503" y="14105"/>
                </a:cubicBezTo>
                <a:cubicBezTo>
                  <a:pt x="10618" y="13997"/>
                  <a:pt x="10842" y="13929"/>
                  <a:pt x="11100" y="13644"/>
                </a:cubicBezTo>
                <a:cubicBezTo>
                  <a:pt x="11210" y="13522"/>
                  <a:pt x="11524" y="13378"/>
                  <a:pt x="11799" y="13332"/>
                </a:cubicBezTo>
                <a:lnTo>
                  <a:pt x="12299" y="13257"/>
                </a:lnTo>
                <a:close/>
                <a:moveTo>
                  <a:pt x="14824" y="14554"/>
                </a:moveTo>
                <a:cubicBezTo>
                  <a:pt x="15023" y="14591"/>
                  <a:pt x="15292" y="14706"/>
                  <a:pt x="15420" y="14816"/>
                </a:cubicBezTo>
                <a:cubicBezTo>
                  <a:pt x="15549" y="14927"/>
                  <a:pt x="15710" y="15031"/>
                  <a:pt x="15782" y="15041"/>
                </a:cubicBezTo>
                <a:cubicBezTo>
                  <a:pt x="16035" y="15076"/>
                  <a:pt x="15980" y="15502"/>
                  <a:pt x="15643" y="16076"/>
                </a:cubicBezTo>
                <a:cubicBezTo>
                  <a:pt x="15456" y="16397"/>
                  <a:pt x="15261" y="16608"/>
                  <a:pt x="15215" y="16550"/>
                </a:cubicBezTo>
                <a:cubicBezTo>
                  <a:pt x="15170" y="16492"/>
                  <a:pt x="15088" y="16580"/>
                  <a:pt x="15029" y="16737"/>
                </a:cubicBezTo>
                <a:cubicBezTo>
                  <a:pt x="14745" y="17485"/>
                  <a:pt x="14336" y="16266"/>
                  <a:pt x="14426" y="14941"/>
                </a:cubicBezTo>
                <a:cubicBezTo>
                  <a:pt x="14454" y="14538"/>
                  <a:pt x="14500" y="14495"/>
                  <a:pt x="14824" y="14554"/>
                </a:cubicBezTo>
                <a:close/>
                <a:moveTo>
                  <a:pt x="5453" y="15216"/>
                </a:moveTo>
                <a:cubicBezTo>
                  <a:pt x="5592" y="15309"/>
                  <a:pt x="5749" y="16036"/>
                  <a:pt x="5911" y="17324"/>
                </a:cubicBezTo>
                <a:cubicBezTo>
                  <a:pt x="6034" y="18303"/>
                  <a:pt x="6033" y="18481"/>
                  <a:pt x="5911" y="18971"/>
                </a:cubicBezTo>
                <a:cubicBezTo>
                  <a:pt x="5771" y="19533"/>
                  <a:pt x="5397" y="19749"/>
                  <a:pt x="5272" y="19332"/>
                </a:cubicBezTo>
                <a:cubicBezTo>
                  <a:pt x="5240" y="19223"/>
                  <a:pt x="5131" y="19192"/>
                  <a:pt x="5031" y="19257"/>
                </a:cubicBezTo>
                <a:cubicBezTo>
                  <a:pt x="4545" y="19577"/>
                  <a:pt x="4232" y="19471"/>
                  <a:pt x="3983" y="18933"/>
                </a:cubicBezTo>
                <a:cubicBezTo>
                  <a:pt x="3847" y="18639"/>
                  <a:pt x="3614" y="18350"/>
                  <a:pt x="3471" y="18284"/>
                </a:cubicBezTo>
                <a:cubicBezTo>
                  <a:pt x="3327" y="18219"/>
                  <a:pt x="3185" y="18089"/>
                  <a:pt x="3157" y="17997"/>
                </a:cubicBezTo>
                <a:cubicBezTo>
                  <a:pt x="3130" y="17906"/>
                  <a:pt x="3459" y="17477"/>
                  <a:pt x="3886" y="17049"/>
                </a:cubicBezTo>
                <a:cubicBezTo>
                  <a:pt x="4314" y="16621"/>
                  <a:pt x="4818" y="16026"/>
                  <a:pt x="5007" y="15715"/>
                </a:cubicBezTo>
                <a:cubicBezTo>
                  <a:pt x="5197" y="15403"/>
                  <a:pt x="5399" y="15179"/>
                  <a:pt x="5453" y="1521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8" name="pasted-image.png"/>
          <p:cNvPicPr>
            <a:picLocks noChangeAspect="1"/>
          </p:cNvPicPr>
          <p:nvPr/>
        </p:nvPicPr>
        <p:blipFill>
          <a:blip r:embed="rId9" cstate="print">
            <a:extLst/>
          </a:blip>
          <a:srcRect l="9293" t="36" r="923" b="101"/>
          <a:stretch>
            <a:fillRect/>
          </a:stretch>
        </p:blipFill>
        <p:spPr>
          <a:xfrm>
            <a:off x="2193744" y="2790554"/>
            <a:ext cx="1171064" cy="82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992" y="0"/>
                </a:moveTo>
                <a:lnTo>
                  <a:pt x="2645" y="377"/>
                </a:lnTo>
                <a:cubicBezTo>
                  <a:pt x="2452" y="584"/>
                  <a:pt x="2197" y="754"/>
                  <a:pt x="2082" y="754"/>
                </a:cubicBezTo>
                <a:cubicBezTo>
                  <a:pt x="1554" y="754"/>
                  <a:pt x="1796" y="1792"/>
                  <a:pt x="2410" y="2174"/>
                </a:cubicBezTo>
                <a:cubicBezTo>
                  <a:pt x="2635" y="2314"/>
                  <a:pt x="2912" y="2536"/>
                  <a:pt x="3029" y="2665"/>
                </a:cubicBezTo>
                <a:cubicBezTo>
                  <a:pt x="3147" y="2794"/>
                  <a:pt x="3308" y="2902"/>
                  <a:pt x="3389" y="2902"/>
                </a:cubicBezTo>
                <a:cubicBezTo>
                  <a:pt x="3542" y="2902"/>
                  <a:pt x="4453" y="4361"/>
                  <a:pt x="4801" y="5163"/>
                </a:cubicBezTo>
                <a:cubicBezTo>
                  <a:pt x="4911" y="5416"/>
                  <a:pt x="5067" y="5902"/>
                  <a:pt x="5148" y="6250"/>
                </a:cubicBezTo>
                <a:cubicBezTo>
                  <a:pt x="5229" y="6598"/>
                  <a:pt x="5360" y="6981"/>
                  <a:pt x="5433" y="7101"/>
                </a:cubicBezTo>
                <a:cubicBezTo>
                  <a:pt x="5563" y="7311"/>
                  <a:pt x="5520" y="7779"/>
                  <a:pt x="5384" y="7662"/>
                </a:cubicBezTo>
                <a:cubicBezTo>
                  <a:pt x="5346" y="7630"/>
                  <a:pt x="4777" y="7742"/>
                  <a:pt x="4114" y="7907"/>
                </a:cubicBezTo>
                <a:cubicBezTo>
                  <a:pt x="3450" y="8073"/>
                  <a:pt x="2724" y="8211"/>
                  <a:pt x="2503" y="8214"/>
                </a:cubicBezTo>
                <a:cubicBezTo>
                  <a:pt x="2282" y="8217"/>
                  <a:pt x="1938" y="8330"/>
                  <a:pt x="1741" y="8459"/>
                </a:cubicBezTo>
                <a:cubicBezTo>
                  <a:pt x="1263" y="8774"/>
                  <a:pt x="626" y="9569"/>
                  <a:pt x="626" y="9853"/>
                </a:cubicBezTo>
                <a:cubicBezTo>
                  <a:pt x="626" y="9979"/>
                  <a:pt x="488" y="10376"/>
                  <a:pt x="316" y="10730"/>
                </a:cubicBezTo>
                <a:cubicBezTo>
                  <a:pt x="144" y="11084"/>
                  <a:pt x="0" y="11400"/>
                  <a:pt x="0" y="11431"/>
                </a:cubicBezTo>
                <a:cubicBezTo>
                  <a:pt x="0" y="11462"/>
                  <a:pt x="198" y="11572"/>
                  <a:pt x="440" y="11685"/>
                </a:cubicBezTo>
                <a:cubicBezTo>
                  <a:pt x="828" y="11868"/>
                  <a:pt x="911" y="11872"/>
                  <a:pt x="1183" y="11712"/>
                </a:cubicBezTo>
                <a:cubicBezTo>
                  <a:pt x="1352" y="11612"/>
                  <a:pt x="1667" y="11489"/>
                  <a:pt x="1883" y="11440"/>
                </a:cubicBezTo>
                <a:cubicBezTo>
                  <a:pt x="2100" y="11391"/>
                  <a:pt x="2373" y="11265"/>
                  <a:pt x="2490" y="11159"/>
                </a:cubicBezTo>
                <a:cubicBezTo>
                  <a:pt x="2655" y="11011"/>
                  <a:pt x="2910" y="10982"/>
                  <a:pt x="3618" y="11019"/>
                </a:cubicBezTo>
                <a:cubicBezTo>
                  <a:pt x="4493" y="11065"/>
                  <a:pt x="4903" y="11235"/>
                  <a:pt x="4783" y="11510"/>
                </a:cubicBezTo>
                <a:cubicBezTo>
                  <a:pt x="4757" y="11568"/>
                  <a:pt x="4818" y="11679"/>
                  <a:pt x="4919" y="11756"/>
                </a:cubicBezTo>
                <a:cubicBezTo>
                  <a:pt x="5020" y="11832"/>
                  <a:pt x="5076" y="11940"/>
                  <a:pt x="5049" y="12001"/>
                </a:cubicBezTo>
                <a:cubicBezTo>
                  <a:pt x="5022" y="12062"/>
                  <a:pt x="5039" y="12149"/>
                  <a:pt x="5080" y="12185"/>
                </a:cubicBezTo>
                <a:cubicBezTo>
                  <a:pt x="5223" y="12310"/>
                  <a:pt x="5114" y="13284"/>
                  <a:pt x="4882" y="13956"/>
                </a:cubicBezTo>
                <a:cubicBezTo>
                  <a:pt x="4671" y="14565"/>
                  <a:pt x="4205" y="15265"/>
                  <a:pt x="3531" y="15990"/>
                </a:cubicBezTo>
                <a:cubicBezTo>
                  <a:pt x="3364" y="16169"/>
                  <a:pt x="3314" y="16309"/>
                  <a:pt x="3358" y="16472"/>
                </a:cubicBezTo>
                <a:cubicBezTo>
                  <a:pt x="3392" y="16597"/>
                  <a:pt x="3472" y="16674"/>
                  <a:pt x="3537" y="16638"/>
                </a:cubicBezTo>
                <a:cubicBezTo>
                  <a:pt x="3603" y="16603"/>
                  <a:pt x="3681" y="16632"/>
                  <a:pt x="3711" y="16700"/>
                </a:cubicBezTo>
                <a:cubicBezTo>
                  <a:pt x="3743" y="16773"/>
                  <a:pt x="4006" y="16792"/>
                  <a:pt x="4361" y="16744"/>
                </a:cubicBezTo>
                <a:cubicBezTo>
                  <a:pt x="5309" y="16615"/>
                  <a:pt x="5856" y="16616"/>
                  <a:pt x="5885" y="16752"/>
                </a:cubicBezTo>
                <a:cubicBezTo>
                  <a:pt x="5900" y="16822"/>
                  <a:pt x="5789" y="16912"/>
                  <a:pt x="5644" y="16954"/>
                </a:cubicBezTo>
                <a:cubicBezTo>
                  <a:pt x="5499" y="16996"/>
                  <a:pt x="5308" y="17068"/>
                  <a:pt x="5216" y="17120"/>
                </a:cubicBezTo>
                <a:cubicBezTo>
                  <a:pt x="5064" y="17207"/>
                  <a:pt x="5072" y="17234"/>
                  <a:pt x="5266" y="17340"/>
                </a:cubicBezTo>
                <a:cubicBezTo>
                  <a:pt x="5441" y="17435"/>
                  <a:pt x="5457" y="17482"/>
                  <a:pt x="5365" y="17638"/>
                </a:cubicBezTo>
                <a:cubicBezTo>
                  <a:pt x="5304" y="17741"/>
                  <a:pt x="5197" y="17831"/>
                  <a:pt x="5130" y="17831"/>
                </a:cubicBezTo>
                <a:cubicBezTo>
                  <a:pt x="5062" y="17831"/>
                  <a:pt x="5018" y="17890"/>
                  <a:pt x="5031" y="17971"/>
                </a:cubicBezTo>
                <a:cubicBezTo>
                  <a:pt x="5043" y="18052"/>
                  <a:pt x="4956" y="18157"/>
                  <a:pt x="4838" y="18199"/>
                </a:cubicBezTo>
                <a:cubicBezTo>
                  <a:pt x="4645" y="18268"/>
                  <a:pt x="4637" y="18287"/>
                  <a:pt x="4770" y="18444"/>
                </a:cubicBezTo>
                <a:cubicBezTo>
                  <a:pt x="4889" y="18584"/>
                  <a:pt x="5020" y="18592"/>
                  <a:pt x="5433" y="18479"/>
                </a:cubicBezTo>
                <a:cubicBezTo>
                  <a:pt x="5715" y="18402"/>
                  <a:pt x="6223" y="18314"/>
                  <a:pt x="6561" y="18278"/>
                </a:cubicBezTo>
                <a:cubicBezTo>
                  <a:pt x="6898" y="18242"/>
                  <a:pt x="7317" y="18153"/>
                  <a:pt x="7496" y="18085"/>
                </a:cubicBezTo>
                <a:cubicBezTo>
                  <a:pt x="7676" y="18016"/>
                  <a:pt x="8345" y="17918"/>
                  <a:pt x="8983" y="17874"/>
                </a:cubicBezTo>
                <a:cubicBezTo>
                  <a:pt x="11985" y="17668"/>
                  <a:pt x="12254" y="17712"/>
                  <a:pt x="13406" y="18488"/>
                </a:cubicBezTo>
                <a:cubicBezTo>
                  <a:pt x="13874" y="18802"/>
                  <a:pt x="14351" y="19104"/>
                  <a:pt x="14466" y="19154"/>
                </a:cubicBezTo>
                <a:cubicBezTo>
                  <a:pt x="14656" y="19238"/>
                  <a:pt x="14669" y="19220"/>
                  <a:pt x="14577" y="18979"/>
                </a:cubicBezTo>
                <a:cubicBezTo>
                  <a:pt x="14522" y="18833"/>
                  <a:pt x="14508" y="18716"/>
                  <a:pt x="14546" y="18716"/>
                </a:cubicBezTo>
                <a:cubicBezTo>
                  <a:pt x="14624" y="18715"/>
                  <a:pt x="14131" y="18327"/>
                  <a:pt x="13989" y="18278"/>
                </a:cubicBezTo>
                <a:cubicBezTo>
                  <a:pt x="13727" y="18187"/>
                  <a:pt x="13406" y="17946"/>
                  <a:pt x="13406" y="17839"/>
                </a:cubicBezTo>
                <a:cubicBezTo>
                  <a:pt x="13406" y="17631"/>
                  <a:pt x="13572" y="17558"/>
                  <a:pt x="13747" y="17690"/>
                </a:cubicBezTo>
                <a:cubicBezTo>
                  <a:pt x="13844" y="17763"/>
                  <a:pt x="13955" y="17772"/>
                  <a:pt x="14001" y="17708"/>
                </a:cubicBezTo>
                <a:cubicBezTo>
                  <a:pt x="14080" y="17598"/>
                  <a:pt x="15121" y="17393"/>
                  <a:pt x="16628" y="17199"/>
                </a:cubicBezTo>
                <a:cubicBezTo>
                  <a:pt x="17542" y="17082"/>
                  <a:pt x="17678" y="17198"/>
                  <a:pt x="17471" y="17901"/>
                </a:cubicBezTo>
                <a:cubicBezTo>
                  <a:pt x="17400" y="18139"/>
                  <a:pt x="17365" y="18330"/>
                  <a:pt x="17396" y="18330"/>
                </a:cubicBezTo>
                <a:cubicBezTo>
                  <a:pt x="17427" y="18330"/>
                  <a:pt x="17401" y="18420"/>
                  <a:pt x="17340" y="18523"/>
                </a:cubicBezTo>
                <a:cubicBezTo>
                  <a:pt x="17280" y="18627"/>
                  <a:pt x="17257" y="18797"/>
                  <a:pt x="17285" y="18900"/>
                </a:cubicBezTo>
                <a:cubicBezTo>
                  <a:pt x="17313" y="19003"/>
                  <a:pt x="17298" y="19116"/>
                  <a:pt x="17254" y="19154"/>
                </a:cubicBezTo>
                <a:cubicBezTo>
                  <a:pt x="17210" y="19193"/>
                  <a:pt x="17176" y="19323"/>
                  <a:pt x="17173" y="19444"/>
                </a:cubicBezTo>
                <a:cubicBezTo>
                  <a:pt x="17155" y="20368"/>
                  <a:pt x="17098" y="21216"/>
                  <a:pt x="17049" y="21328"/>
                </a:cubicBezTo>
                <a:cubicBezTo>
                  <a:pt x="17017" y="21402"/>
                  <a:pt x="17012" y="21494"/>
                  <a:pt x="17043" y="21539"/>
                </a:cubicBezTo>
                <a:cubicBezTo>
                  <a:pt x="17060" y="21563"/>
                  <a:pt x="17423" y="21585"/>
                  <a:pt x="17929" y="21600"/>
                </a:cubicBezTo>
                <a:lnTo>
                  <a:pt x="18127" y="21021"/>
                </a:lnTo>
                <a:cubicBezTo>
                  <a:pt x="18239" y="20694"/>
                  <a:pt x="18326" y="20355"/>
                  <a:pt x="18325" y="20276"/>
                </a:cubicBezTo>
                <a:cubicBezTo>
                  <a:pt x="18325" y="20198"/>
                  <a:pt x="18385" y="20070"/>
                  <a:pt x="18456" y="19987"/>
                </a:cubicBezTo>
                <a:cubicBezTo>
                  <a:pt x="18526" y="19904"/>
                  <a:pt x="18608" y="19656"/>
                  <a:pt x="18641" y="19435"/>
                </a:cubicBezTo>
                <a:cubicBezTo>
                  <a:pt x="18697" y="19062"/>
                  <a:pt x="18946" y="18105"/>
                  <a:pt x="19143" y="17506"/>
                </a:cubicBezTo>
                <a:cubicBezTo>
                  <a:pt x="19231" y="17239"/>
                  <a:pt x="19252" y="16924"/>
                  <a:pt x="19205" y="16498"/>
                </a:cubicBezTo>
                <a:cubicBezTo>
                  <a:pt x="19187" y="16333"/>
                  <a:pt x="19215" y="16262"/>
                  <a:pt x="19298" y="16288"/>
                </a:cubicBezTo>
                <a:cubicBezTo>
                  <a:pt x="19397" y="16318"/>
                  <a:pt x="19403" y="16283"/>
                  <a:pt x="19323" y="16147"/>
                </a:cubicBezTo>
                <a:cubicBezTo>
                  <a:pt x="19252" y="16026"/>
                  <a:pt x="19252" y="15849"/>
                  <a:pt x="19311" y="15560"/>
                </a:cubicBezTo>
                <a:cubicBezTo>
                  <a:pt x="19375" y="15243"/>
                  <a:pt x="19359" y="15047"/>
                  <a:pt x="19249" y="14745"/>
                </a:cubicBezTo>
                <a:cubicBezTo>
                  <a:pt x="19169" y="14527"/>
                  <a:pt x="19090" y="14163"/>
                  <a:pt x="19075" y="13930"/>
                </a:cubicBezTo>
                <a:cubicBezTo>
                  <a:pt x="19060" y="13696"/>
                  <a:pt x="19008" y="13429"/>
                  <a:pt x="18957" y="13342"/>
                </a:cubicBezTo>
                <a:cubicBezTo>
                  <a:pt x="18907" y="13256"/>
                  <a:pt x="18851" y="13001"/>
                  <a:pt x="18834" y="12772"/>
                </a:cubicBezTo>
                <a:cubicBezTo>
                  <a:pt x="18816" y="12543"/>
                  <a:pt x="18722" y="12262"/>
                  <a:pt x="18629" y="12150"/>
                </a:cubicBezTo>
                <a:cubicBezTo>
                  <a:pt x="18536" y="12038"/>
                  <a:pt x="18362" y="11664"/>
                  <a:pt x="18239" y="11326"/>
                </a:cubicBezTo>
                <a:cubicBezTo>
                  <a:pt x="17961" y="10562"/>
                  <a:pt x="16902" y="9015"/>
                  <a:pt x="16362" y="8582"/>
                </a:cubicBezTo>
                <a:cubicBezTo>
                  <a:pt x="16114" y="8383"/>
                  <a:pt x="15968" y="8194"/>
                  <a:pt x="15990" y="8082"/>
                </a:cubicBezTo>
                <a:cubicBezTo>
                  <a:pt x="16009" y="7982"/>
                  <a:pt x="16034" y="7760"/>
                  <a:pt x="16039" y="7592"/>
                </a:cubicBezTo>
                <a:cubicBezTo>
                  <a:pt x="16050" y="7232"/>
                  <a:pt x="16245" y="7087"/>
                  <a:pt x="16324" y="7381"/>
                </a:cubicBezTo>
                <a:cubicBezTo>
                  <a:pt x="16367" y="7537"/>
                  <a:pt x="16410" y="7553"/>
                  <a:pt x="16504" y="7443"/>
                </a:cubicBezTo>
                <a:cubicBezTo>
                  <a:pt x="16601" y="7329"/>
                  <a:pt x="16643" y="7369"/>
                  <a:pt x="16715" y="7635"/>
                </a:cubicBezTo>
                <a:cubicBezTo>
                  <a:pt x="16765" y="7821"/>
                  <a:pt x="16845" y="7942"/>
                  <a:pt x="16894" y="7898"/>
                </a:cubicBezTo>
                <a:cubicBezTo>
                  <a:pt x="16944" y="7855"/>
                  <a:pt x="17015" y="7921"/>
                  <a:pt x="17049" y="8047"/>
                </a:cubicBezTo>
                <a:cubicBezTo>
                  <a:pt x="17162" y="8464"/>
                  <a:pt x="18081" y="9610"/>
                  <a:pt x="18195" y="9476"/>
                </a:cubicBezTo>
                <a:cubicBezTo>
                  <a:pt x="18321" y="9328"/>
                  <a:pt x="18412" y="9442"/>
                  <a:pt x="18412" y="9739"/>
                </a:cubicBezTo>
                <a:cubicBezTo>
                  <a:pt x="18412" y="9859"/>
                  <a:pt x="18476" y="9995"/>
                  <a:pt x="18555" y="10037"/>
                </a:cubicBezTo>
                <a:cubicBezTo>
                  <a:pt x="18643" y="10085"/>
                  <a:pt x="18682" y="10190"/>
                  <a:pt x="18648" y="10318"/>
                </a:cubicBezTo>
                <a:cubicBezTo>
                  <a:pt x="18589" y="10535"/>
                  <a:pt x="18834" y="11034"/>
                  <a:pt x="18951" y="10931"/>
                </a:cubicBezTo>
                <a:cubicBezTo>
                  <a:pt x="19068" y="10829"/>
                  <a:pt x="19301" y="11457"/>
                  <a:pt x="19249" y="11738"/>
                </a:cubicBezTo>
                <a:cubicBezTo>
                  <a:pt x="19197" y="12017"/>
                  <a:pt x="19341" y="12112"/>
                  <a:pt x="19447" y="11869"/>
                </a:cubicBezTo>
                <a:cubicBezTo>
                  <a:pt x="19563" y="11605"/>
                  <a:pt x="19691" y="11960"/>
                  <a:pt x="19583" y="12246"/>
                </a:cubicBezTo>
                <a:cubicBezTo>
                  <a:pt x="19510" y="12441"/>
                  <a:pt x="19505" y="12583"/>
                  <a:pt x="19577" y="12772"/>
                </a:cubicBezTo>
                <a:cubicBezTo>
                  <a:pt x="19631" y="12915"/>
                  <a:pt x="19662" y="13128"/>
                  <a:pt x="19645" y="13246"/>
                </a:cubicBezTo>
                <a:cubicBezTo>
                  <a:pt x="19628" y="13364"/>
                  <a:pt x="19677" y="13526"/>
                  <a:pt x="19750" y="13605"/>
                </a:cubicBezTo>
                <a:cubicBezTo>
                  <a:pt x="19824" y="13684"/>
                  <a:pt x="19890" y="13968"/>
                  <a:pt x="19899" y="14236"/>
                </a:cubicBezTo>
                <a:cubicBezTo>
                  <a:pt x="19915" y="14708"/>
                  <a:pt x="19948" y="14919"/>
                  <a:pt x="20116" y="15516"/>
                </a:cubicBezTo>
                <a:cubicBezTo>
                  <a:pt x="20164" y="15686"/>
                  <a:pt x="20162" y="15821"/>
                  <a:pt x="20110" y="15867"/>
                </a:cubicBezTo>
                <a:cubicBezTo>
                  <a:pt x="20058" y="15912"/>
                  <a:pt x="20077" y="16098"/>
                  <a:pt x="20159" y="16323"/>
                </a:cubicBezTo>
                <a:cubicBezTo>
                  <a:pt x="20235" y="16530"/>
                  <a:pt x="20276" y="16755"/>
                  <a:pt x="20246" y="16822"/>
                </a:cubicBezTo>
                <a:cubicBezTo>
                  <a:pt x="20217" y="16890"/>
                  <a:pt x="20235" y="16945"/>
                  <a:pt x="20283" y="16945"/>
                </a:cubicBezTo>
                <a:cubicBezTo>
                  <a:pt x="20400" y="16945"/>
                  <a:pt x="20632" y="17620"/>
                  <a:pt x="20704" y="18164"/>
                </a:cubicBezTo>
                <a:cubicBezTo>
                  <a:pt x="20763" y="18609"/>
                  <a:pt x="21016" y="18912"/>
                  <a:pt x="21231" y="18795"/>
                </a:cubicBezTo>
                <a:cubicBezTo>
                  <a:pt x="21351" y="18729"/>
                  <a:pt x="21458" y="18026"/>
                  <a:pt x="21510" y="16945"/>
                </a:cubicBezTo>
                <a:cubicBezTo>
                  <a:pt x="21525" y="16632"/>
                  <a:pt x="21556" y="16145"/>
                  <a:pt x="21578" y="15867"/>
                </a:cubicBezTo>
                <a:cubicBezTo>
                  <a:pt x="21600" y="15589"/>
                  <a:pt x="21590" y="15305"/>
                  <a:pt x="21559" y="15236"/>
                </a:cubicBezTo>
                <a:cubicBezTo>
                  <a:pt x="21529" y="15166"/>
                  <a:pt x="21500" y="14909"/>
                  <a:pt x="21491" y="14666"/>
                </a:cubicBezTo>
                <a:cubicBezTo>
                  <a:pt x="21473" y="14120"/>
                  <a:pt x="21301" y="12929"/>
                  <a:pt x="21212" y="12729"/>
                </a:cubicBezTo>
                <a:cubicBezTo>
                  <a:pt x="21177" y="12647"/>
                  <a:pt x="21147" y="12438"/>
                  <a:pt x="21144" y="12264"/>
                </a:cubicBezTo>
                <a:cubicBezTo>
                  <a:pt x="21141" y="12090"/>
                  <a:pt x="21102" y="11877"/>
                  <a:pt x="21064" y="11791"/>
                </a:cubicBezTo>
                <a:cubicBezTo>
                  <a:pt x="21026" y="11704"/>
                  <a:pt x="20979" y="11503"/>
                  <a:pt x="20958" y="11352"/>
                </a:cubicBezTo>
                <a:cubicBezTo>
                  <a:pt x="20938" y="11202"/>
                  <a:pt x="20845" y="10963"/>
                  <a:pt x="20748" y="10818"/>
                </a:cubicBezTo>
                <a:cubicBezTo>
                  <a:pt x="20651" y="10672"/>
                  <a:pt x="20566" y="10510"/>
                  <a:pt x="20562" y="10458"/>
                </a:cubicBezTo>
                <a:cubicBezTo>
                  <a:pt x="20553" y="10349"/>
                  <a:pt x="20489" y="10052"/>
                  <a:pt x="20426" y="9827"/>
                </a:cubicBezTo>
                <a:cubicBezTo>
                  <a:pt x="20342" y="9526"/>
                  <a:pt x="20159" y="9195"/>
                  <a:pt x="19763" y="8644"/>
                </a:cubicBezTo>
                <a:cubicBezTo>
                  <a:pt x="19544" y="8339"/>
                  <a:pt x="19397" y="8091"/>
                  <a:pt x="19434" y="8091"/>
                </a:cubicBezTo>
                <a:cubicBezTo>
                  <a:pt x="19564" y="8091"/>
                  <a:pt x="18516" y="6871"/>
                  <a:pt x="18177" y="6627"/>
                </a:cubicBezTo>
                <a:cubicBezTo>
                  <a:pt x="17989" y="6492"/>
                  <a:pt x="17736" y="6284"/>
                  <a:pt x="17619" y="6163"/>
                </a:cubicBezTo>
                <a:cubicBezTo>
                  <a:pt x="17502" y="6041"/>
                  <a:pt x="17349" y="5935"/>
                  <a:pt x="17279" y="5935"/>
                </a:cubicBezTo>
                <a:cubicBezTo>
                  <a:pt x="17065" y="5935"/>
                  <a:pt x="16159" y="5290"/>
                  <a:pt x="15779" y="4865"/>
                </a:cubicBezTo>
                <a:cubicBezTo>
                  <a:pt x="14800" y="3769"/>
                  <a:pt x="14262" y="3528"/>
                  <a:pt x="12830" y="3542"/>
                </a:cubicBezTo>
                <a:cubicBezTo>
                  <a:pt x="12240" y="3547"/>
                  <a:pt x="11615" y="3569"/>
                  <a:pt x="11443" y="3594"/>
                </a:cubicBezTo>
                <a:cubicBezTo>
                  <a:pt x="11271" y="3620"/>
                  <a:pt x="10670" y="3678"/>
                  <a:pt x="10104" y="3726"/>
                </a:cubicBezTo>
                <a:cubicBezTo>
                  <a:pt x="9172" y="3804"/>
                  <a:pt x="8979" y="3779"/>
                  <a:pt x="8091" y="3471"/>
                </a:cubicBezTo>
                <a:cubicBezTo>
                  <a:pt x="7225" y="3172"/>
                  <a:pt x="7035" y="3053"/>
                  <a:pt x="6400" y="2419"/>
                </a:cubicBezTo>
                <a:cubicBezTo>
                  <a:pt x="6004" y="2025"/>
                  <a:pt x="5376" y="1312"/>
                  <a:pt x="5012" y="842"/>
                </a:cubicBezTo>
                <a:lnTo>
                  <a:pt x="4355" y="0"/>
                </a:lnTo>
                <a:lnTo>
                  <a:pt x="2992" y="0"/>
                </a:lnTo>
                <a:close/>
                <a:moveTo>
                  <a:pt x="4814" y="12834"/>
                </a:moveTo>
                <a:cubicBezTo>
                  <a:pt x="4745" y="12800"/>
                  <a:pt x="4632" y="12795"/>
                  <a:pt x="4498" y="12843"/>
                </a:cubicBezTo>
                <a:cubicBezTo>
                  <a:pt x="4276" y="12921"/>
                  <a:pt x="4271" y="12948"/>
                  <a:pt x="4430" y="13035"/>
                </a:cubicBezTo>
                <a:cubicBezTo>
                  <a:pt x="4675" y="13171"/>
                  <a:pt x="4809" y="13164"/>
                  <a:pt x="4869" y="13027"/>
                </a:cubicBezTo>
                <a:cubicBezTo>
                  <a:pt x="4910" y="12933"/>
                  <a:pt x="4883" y="12868"/>
                  <a:pt x="4814" y="12834"/>
                </a:cubicBezTo>
                <a:close/>
                <a:moveTo>
                  <a:pt x="7348" y="13702"/>
                </a:moveTo>
                <a:cubicBezTo>
                  <a:pt x="7378" y="13677"/>
                  <a:pt x="7405" y="13670"/>
                  <a:pt x="7428" y="13702"/>
                </a:cubicBezTo>
                <a:cubicBezTo>
                  <a:pt x="7448" y="13729"/>
                  <a:pt x="7703" y="13789"/>
                  <a:pt x="7998" y="13833"/>
                </a:cubicBezTo>
                <a:cubicBezTo>
                  <a:pt x="9128" y="14002"/>
                  <a:pt x="9817" y="14158"/>
                  <a:pt x="11244" y="14561"/>
                </a:cubicBezTo>
                <a:cubicBezTo>
                  <a:pt x="12225" y="14837"/>
                  <a:pt x="12179" y="15294"/>
                  <a:pt x="11189" y="15113"/>
                </a:cubicBezTo>
                <a:cubicBezTo>
                  <a:pt x="10258" y="14943"/>
                  <a:pt x="10177" y="14974"/>
                  <a:pt x="10160" y="15455"/>
                </a:cubicBezTo>
                <a:cubicBezTo>
                  <a:pt x="10150" y="15729"/>
                  <a:pt x="10098" y="15739"/>
                  <a:pt x="9249" y="15823"/>
                </a:cubicBezTo>
                <a:cubicBezTo>
                  <a:pt x="8758" y="15872"/>
                  <a:pt x="7985" y="15966"/>
                  <a:pt x="7527" y="16025"/>
                </a:cubicBezTo>
                <a:cubicBezTo>
                  <a:pt x="7069" y="16084"/>
                  <a:pt x="6672" y="16081"/>
                  <a:pt x="6647" y="16025"/>
                </a:cubicBezTo>
                <a:cubicBezTo>
                  <a:pt x="6623" y="15969"/>
                  <a:pt x="6689" y="15762"/>
                  <a:pt x="6790" y="15560"/>
                </a:cubicBezTo>
                <a:cubicBezTo>
                  <a:pt x="6891" y="15358"/>
                  <a:pt x="6970" y="15106"/>
                  <a:pt x="6970" y="14999"/>
                </a:cubicBezTo>
                <a:cubicBezTo>
                  <a:pt x="6970" y="14892"/>
                  <a:pt x="7013" y="14770"/>
                  <a:pt x="7063" y="14727"/>
                </a:cubicBezTo>
                <a:cubicBezTo>
                  <a:pt x="7112" y="14684"/>
                  <a:pt x="7149" y="14494"/>
                  <a:pt x="7149" y="14298"/>
                </a:cubicBezTo>
                <a:cubicBezTo>
                  <a:pt x="7149" y="14057"/>
                  <a:pt x="7257" y="13774"/>
                  <a:pt x="7348" y="1370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9" name="pasted-image.png"/>
          <p:cNvPicPr>
            <a:picLocks noChangeAspect="1"/>
          </p:cNvPicPr>
          <p:nvPr/>
        </p:nvPicPr>
        <p:blipFill>
          <a:blip r:embed="rId10" cstate="print">
            <a:extLst/>
          </a:blip>
          <a:srcRect l="595" t="4989" r="2237" b="13408"/>
          <a:stretch>
            <a:fillRect/>
          </a:stretch>
        </p:blipFill>
        <p:spPr>
          <a:xfrm>
            <a:off x="2836686" y="2928934"/>
            <a:ext cx="1452033" cy="61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546" extrusionOk="0">
                <a:moveTo>
                  <a:pt x="12272" y="0"/>
                </a:moveTo>
                <a:cubicBezTo>
                  <a:pt x="12138" y="1"/>
                  <a:pt x="12000" y="15"/>
                  <a:pt x="11861" y="22"/>
                </a:cubicBezTo>
                <a:cubicBezTo>
                  <a:pt x="11085" y="119"/>
                  <a:pt x="10196" y="350"/>
                  <a:pt x="8982" y="778"/>
                </a:cubicBezTo>
                <a:cubicBezTo>
                  <a:pt x="8397" y="983"/>
                  <a:pt x="7972" y="1097"/>
                  <a:pt x="7594" y="1156"/>
                </a:cubicBezTo>
                <a:cubicBezTo>
                  <a:pt x="7527" y="1167"/>
                  <a:pt x="7459" y="1160"/>
                  <a:pt x="7394" y="1167"/>
                </a:cubicBezTo>
                <a:cubicBezTo>
                  <a:pt x="7171" y="1188"/>
                  <a:pt x="6949" y="1222"/>
                  <a:pt x="6737" y="1199"/>
                </a:cubicBezTo>
                <a:cubicBezTo>
                  <a:pt x="6192" y="1141"/>
                  <a:pt x="5735" y="1203"/>
                  <a:pt x="5409" y="1383"/>
                </a:cubicBezTo>
                <a:cubicBezTo>
                  <a:pt x="4820" y="1708"/>
                  <a:pt x="2997" y="2059"/>
                  <a:pt x="2150" y="2074"/>
                </a:cubicBezTo>
                <a:cubicBezTo>
                  <a:pt x="1946" y="2090"/>
                  <a:pt x="1807" y="2079"/>
                  <a:pt x="1730" y="2031"/>
                </a:cubicBezTo>
                <a:cubicBezTo>
                  <a:pt x="1725" y="2027"/>
                  <a:pt x="1693" y="2025"/>
                  <a:pt x="1689" y="2020"/>
                </a:cubicBezTo>
                <a:cubicBezTo>
                  <a:pt x="1664" y="1988"/>
                  <a:pt x="1640" y="1984"/>
                  <a:pt x="1616" y="1966"/>
                </a:cubicBezTo>
                <a:cubicBezTo>
                  <a:pt x="1566" y="1931"/>
                  <a:pt x="1521" y="1923"/>
                  <a:pt x="1479" y="1945"/>
                </a:cubicBezTo>
                <a:cubicBezTo>
                  <a:pt x="1457" y="1957"/>
                  <a:pt x="1433" y="1980"/>
                  <a:pt x="1411" y="2009"/>
                </a:cubicBezTo>
                <a:cubicBezTo>
                  <a:pt x="1377" y="2054"/>
                  <a:pt x="1340" y="2122"/>
                  <a:pt x="1302" y="2215"/>
                </a:cubicBezTo>
                <a:cubicBezTo>
                  <a:pt x="1273" y="2285"/>
                  <a:pt x="1249" y="2355"/>
                  <a:pt x="1219" y="2452"/>
                </a:cubicBezTo>
                <a:cubicBezTo>
                  <a:pt x="1123" y="2769"/>
                  <a:pt x="1088" y="2767"/>
                  <a:pt x="813" y="2495"/>
                </a:cubicBezTo>
                <a:cubicBezTo>
                  <a:pt x="635" y="2319"/>
                  <a:pt x="530" y="2272"/>
                  <a:pt x="485" y="2344"/>
                </a:cubicBezTo>
                <a:cubicBezTo>
                  <a:pt x="474" y="2372"/>
                  <a:pt x="474" y="2426"/>
                  <a:pt x="471" y="2474"/>
                </a:cubicBezTo>
                <a:cubicBezTo>
                  <a:pt x="467" y="2590"/>
                  <a:pt x="484" y="2757"/>
                  <a:pt x="549" y="3025"/>
                </a:cubicBezTo>
                <a:cubicBezTo>
                  <a:pt x="678" y="3559"/>
                  <a:pt x="678" y="3627"/>
                  <a:pt x="539" y="4051"/>
                </a:cubicBezTo>
                <a:cubicBezTo>
                  <a:pt x="274" y="4862"/>
                  <a:pt x="170" y="5469"/>
                  <a:pt x="188" y="6125"/>
                </a:cubicBezTo>
                <a:cubicBezTo>
                  <a:pt x="198" y="6480"/>
                  <a:pt x="151" y="7216"/>
                  <a:pt x="83" y="7756"/>
                </a:cubicBezTo>
                <a:cubicBezTo>
                  <a:pt x="24" y="8225"/>
                  <a:pt x="-5" y="8475"/>
                  <a:pt x="1" y="8653"/>
                </a:cubicBezTo>
                <a:cubicBezTo>
                  <a:pt x="7" y="8831"/>
                  <a:pt x="47" y="8937"/>
                  <a:pt x="129" y="9118"/>
                </a:cubicBezTo>
                <a:cubicBezTo>
                  <a:pt x="172" y="9214"/>
                  <a:pt x="251" y="9310"/>
                  <a:pt x="334" y="9398"/>
                </a:cubicBezTo>
                <a:cubicBezTo>
                  <a:pt x="347" y="9412"/>
                  <a:pt x="357" y="9428"/>
                  <a:pt x="371" y="9442"/>
                </a:cubicBezTo>
                <a:cubicBezTo>
                  <a:pt x="455" y="9524"/>
                  <a:pt x="547" y="9592"/>
                  <a:pt x="631" y="9625"/>
                </a:cubicBezTo>
                <a:cubicBezTo>
                  <a:pt x="913" y="9738"/>
                  <a:pt x="998" y="9683"/>
                  <a:pt x="1187" y="9258"/>
                </a:cubicBezTo>
                <a:cubicBezTo>
                  <a:pt x="1319" y="8962"/>
                  <a:pt x="1513" y="8670"/>
                  <a:pt x="1721" y="8394"/>
                </a:cubicBezTo>
                <a:cubicBezTo>
                  <a:pt x="1731" y="8380"/>
                  <a:pt x="1743" y="8375"/>
                  <a:pt x="1753" y="8361"/>
                </a:cubicBezTo>
                <a:cubicBezTo>
                  <a:pt x="1875" y="8204"/>
                  <a:pt x="1994" y="8056"/>
                  <a:pt x="2118" y="7929"/>
                </a:cubicBezTo>
                <a:cubicBezTo>
                  <a:pt x="2157" y="7891"/>
                  <a:pt x="2190" y="7856"/>
                  <a:pt x="2228" y="7821"/>
                </a:cubicBezTo>
                <a:cubicBezTo>
                  <a:pt x="2485" y="7583"/>
                  <a:pt x="2730" y="7422"/>
                  <a:pt x="2876" y="7454"/>
                </a:cubicBezTo>
                <a:cubicBezTo>
                  <a:pt x="3527" y="7595"/>
                  <a:pt x="3860" y="8068"/>
                  <a:pt x="4277" y="9442"/>
                </a:cubicBezTo>
                <a:cubicBezTo>
                  <a:pt x="4569" y="10405"/>
                  <a:pt x="4554" y="10608"/>
                  <a:pt x="4090" y="11872"/>
                </a:cubicBezTo>
                <a:cubicBezTo>
                  <a:pt x="4034" y="12025"/>
                  <a:pt x="3985" y="12197"/>
                  <a:pt x="3935" y="12369"/>
                </a:cubicBezTo>
                <a:cubicBezTo>
                  <a:pt x="3911" y="12449"/>
                  <a:pt x="3883" y="12525"/>
                  <a:pt x="3862" y="12607"/>
                </a:cubicBezTo>
                <a:cubicBezTo>
                  <a:pt x="3798" y="12847"/>
                  <a:pt x="3740" y="13094"/>
                  <a:pt x="3693" y="13341"/>
                </a:cubicBezTo>
                <a:cubicBezTo>
                  <a:pt x="3598" y="13833"/>
                  <a:pt x="3544" y="14309"/>
                  <a:pt x="3538" y="14692"/>
                </a:cubicBezTo>
                <a:cubicBezTo>
                  <a:pt x="3537" y="14740"/>
                  <a:pt x="3537" y="14794"/>
                  <a:pt x="3538" y="14843"/>
                </a:cubicBezTo>
                <a:cubicBezTo>
                  <a:pt x="3553" y="15561"/>
                  <a:pt x="3871" y="18274"/>
                  <a:pt x="4021" y="18937"/>
                </a:cubicBezTo>
                <a:cubicBezTo>
                  <a:pt x="4144" y="19480"/>
                  <a:pt x="3952" y="20064"/>
                  <a:pt x="3702" y="19910"/>
                </a:cubicBezTo>
                <a:cubicBezTo>
                  <a:pt x="3524" y="19800"/>
                  <a:pt x="3522" y="19806"/>
                  <a:pt x="3656" y="20158"/>
                </a:cubicBezTo>
                <a:cubicBezTo>
                  <a:pt x="3734" y="20361"/>
                  <a:pt x="3896" y="20557"/>
                  <a:pt x="4017" y="20590"/>
                </a:cubicBezTo>
                <a:cubicBezTo>
                  <a:pt x="4138" y="20623"/>
                  <a:pt x="4228" y="20756"/>
                  <a:pt x="4218" y="20882"/>
                </a:cubicBezTo>
                <a:cubicBezTo>
                  <a:pt x="4193" y="21191"/>
                  <a:pt x="4846" y="21376"/>
                  <a:pt x="5568" y="21271"/>
                </a:cubicBezTo>
                <a:cubicBezTo>
                  <a:pt x="5889" y="21224"/>
                  <a:pt x="6225" y="21258"/>
                  <a:pt x="6317" y="21346"/>
                </a:cubicBezTo>
                <a:cubicBezTo>
                  <a:pt x="6561" y="21582"/>
                  <a:pt x="6778" y="21564"/>
                  <a:pt x="7134" y="21271"/>
                </a:cubicBezTo>
                <a:cubicBezTo>
                  <a:pt x="7391" y="21058"/>
                  <a:pt x="9142" y="20956"/>
                  <a:pt x="9356" y="21141"/>
                </a:cubicBezTo>
                <a:cubicBezTo>
                  <a:pt x="9379" y="21161"/>
                  <a:pt x="9590" y="21169"/>
                  <a:pt x="9826" y="21152"/>
                </a:cubicBezTo>
                <a:cubicBezTo>
                  <a:pt x="10062" y="21135"/>
                  <a:pt x="10279" y="21220"/>
                  <a:pt x="10310" y="21336"/>
                </a:cubicBezTo>
                <a:cubicBezTo>
                  <a:pt x="10350" y="21489"/>
                  <a:pt x="10552" y="21550"/>
                  <a:pt x="10739" y="21541"/>
                </a:cubicBezTo>
                <a:cubicBezTo>
                  <a:pt x="10925" y="21532"/>
                  <a:pt x="11099" y="21447"/>
                  <a:pt x="11085" y="21292"/>
                </a:cubicBezTo>
                <a:cubicBezTo>
                  <a:pt x="11054" y="20919"/>
                  <a:pt x="11573" y="20870"/>
                  <a:pt x="11788" y="21228"/>
                </a:cubicBezTo>
                <a:cubicBezTo>
                  <a:pt x="11893" y="21401"/>
                  <a:pt x="12171" y="21517"/>
                  <a:pt x="12432" y="21541"/>
                </a:cubicBezTo>
                <a:cubicBezTo>
                  <a:pt x="12692" y="21565"/>
                  <a:pt x="12937" y="21507"/>
                  <a:pt x="12979" y="21346"/>
                </a:cubicBezTo>
                <a:cubicBezTo>
                  <a:pt x="13014" y="21215"/>
                  <a:pt x="13082" y="21216"/>
                  <a:pt x="13185" y="21346"/>
                </a:cubicBezTo>
                <a:cubicBezTo>
                  <a:pt x="13382" y="21597"/>
                  <a:pt x="14070" y="21375"/>
                  <a:pt x="14193" y="21022"/>
                </a:cubicBezTo>
                <a:cubicBezTo>
                  <a:pt x="14302" y="20711"/>
                  <a:pt x="14983" y="20651"/>
                  <a:pt x="15060" y="20947"/>
                </a:cubicBezTo>
                <a:cubicBezTo>
                  <a:pt x="15127" y="21203"/>
                  <a:pt x="16075" y="21203"/>
                  <a:pt x="16142" y="20947"/>
                </a:cubicBezTo>
                <a:cubicBezTo>
                  <a:pt x="16170" y="20838"/>
                  <a:pt x="16504" y="20752"/>
                  <a:pt x="16886" y="20752"/>
                </a:cubicBezTo>
                <a:cubicBezTo>
                  <a:pt x="17397" y="20752"/>
                  <a:pt x="17592" y="20682"/>
                  <a:pt x="17625" y="20482"/>
                </a:cubicBezTo>
                <a:cubicBezTo>
                  <a:pt x="17649" y="20333"/>
                  <a:pt x="17810" y="20146"/>
                  <a:pt x="17985" y="20072"/>
                </a:cubicBezTo>
                <a:cubicBezTo>
                  <a:pt x="18161" y="19997"/>
                  <a:pt x="18447" y="19763"/>
                  <a:pt x="18620" y="19553"/>
                </a:cubicBezTo>
                <a:cubicBezTo>
                  <a:pt x="18699" y="19457"/>
                  <a:pt x="18792" y="19383"/>
                  <a:pt x="18880" y="19315"/>
                </a:cubicBezTo>
                <a:cubicBezTo>
                  <a:pt x="18944" y="19234"/>
                  <a:pt x="19023" y="19175"/>
                  <a:pt x="19131" y="19175"/>
                </a:cubicBezTo>
                <a:cubicBezTo>
                  <a:pt x="19149" y="19175"/>
                  <a:pt x="19151" y="19165"/>
                  <a:pt x="19167" y="19164"/>
                </a:cubicBezTo>
                <a:cubicBezTo>
                  <a:pt x="19291" y="19150"/>
                  <a:pt x="19343" y="19061"/>
                  <a:pt x="19327" y="18840"/>
                </a:cubicBezTo>
                <a:cubicBezTo>
                  <a:pt x="19310" y="18603"/>
                  <a:pt x="19408" y="18413"/>
                  <a:pt x="19669" y="18181"/>
                </a:cubicBezTo>
                <a:cubicBezTo>
                  <a:pt x="20177" y="17730"/>
                  <a:pt x="20189" y="17283"/>
                  <a:pt x="19692" y="17112"/>
                </a:cubicBezTo>
                <a:cubicBezTo>
                  <a:pt x="19479" y="17038"/>
                  <a:pt x="19218" y="16855"/>
                  <a:pt x="19117" y="16701"/>
                </a:cubicBezTo>
                <a:cubicBezTo>
                  <a:pt x="19016" y="16547"/>
                  <a:pt x="18879" y="16420"/>
                  <a:pt x="18811" y="16420"/>
                </a:cubicBezTo>
                <a:cubicBezTo>
                  <a:pt x="18629" y="16420"/>
                  <a:pt x="18098" y="15624"/>
                  <a:pt x="18104" y="15362"/>
                </a:cubicBezTo>
                <a:cubicBezTo>
                  <a:pt x="18107" y="15237"/>
                  <a:pt x="18152" y="14564"/>
                  <a:pt x="18209" y="13860"/>
                </a:cubicBezTo>
                <a:cubicBezTo>
                  <a:pt x="18304" y="12674"/>
                  <a:pt x="18327" y="12569"/>
                  <a:pt x="18542" y="12510"/>
                </a:cubicBezTo>
                <a:cubicBezTo>
                  <a:pt x="18671" y="12474"/>
                  <a:pt x="18970" y="12668"/>
                  <a:pt x="19208" y="12942"/>
                </a:cubicBezTo>
                <a:cubicBezTo>
                  <a:pt x="19536" y="13319"/>
                  <a:pt x="19791" y="13551"/>
                  <a:pt x="20016" y="13698"/>
                </a:cubicBezTo>
                <a:cubicBezTo>
                  <a:pt x="20029" y="13705"/>
                  <a:pt x="20032" y="13722"/>
                  <a:pt x="20043" y="13730"/>
                </a:cubicBezTo>
                <a:cubicBezTo>
                  <a:pt x="20284" y="13880"/>
                  <a:pt x="20493" y="13916"/>
                  <a:pt x="20723" y="13860"/>
                </a:cubicBezTo>
                <a:cubicBezTo>
                  <a:pt x="21245" y="13734"/>
                  <a:pt x="21595" y="13229"/>
                  <a:pt x="21595" y="12596"/>
                </a:cubicBezTo>
                <a:cubicBezTo>
                  <a:pt x="21595" y="12400"/>
                  <a:pt x="21554" y="12240"/>
                  <a:pt x="21504" y="12121"/>
                </a:cubicBezTo>
                <a:cubicBezTo>
                  <a:pt x="21441" y="12060"/>
                  <a:pt x="21287" y="12041"/>
                  <a:pt x="21139" y="12024"/>
                </a:cubicBezTo>
                <a:cubicBezTo>
                  <a:pt x="21041" y="12071"/>
                  <a:pt x="20884" y="12117"/>
                  <a:pt x="20659" y="12110"/>
                </a:cubicBezTo>
                <a:cubicBezTo>
                  <a:pt x="20492" y="12104"/>
                  <a:pt x="20323" y="12011"/>
                  <a:pt x="20162" y="11905"/>
                </a:cubicBezTo>
                <a:cubicBezTo>
                  <a:pt x="20065" y="11869"/>
                  <a:pt x="19990" y="11821"/>
                  <a:pt x="19934" y="11743"/>
                </a:cubicBezTo>
                <a:cubicBezTo>
                  <a:pt x="19723" y="11535"/>
                  <a:pt x="19590" y="11273"/>
                  <a:pt x="19642" y="11073"/>
                </a:cubicBezTo>
                <a:cubicBezTo>
                  <a:pt x="19668" y="10974"/>
                  <a:pt x="19612" y="10900"/>
                  <a:pt x="19523" y="10900"/>
                </a:cubicBezTo>
                <a:cubicBezTo>
                  <a:pt x="19352" y="10900"/>
                  <a:pt x="18911" y="10140"/>
                  <a:pt x="19053" y="10090"/>
                </a:cubicBezTo>
                <a:cubicBezTo>
                  <a:pt x="19099" y="10074"/>
                  <a:pt x="19363" y="10074"/>
                  <a:pt x="19637" y="10090"/>
                </a:cubicBezTo>
                <a:cubicBezTo>
                  <a:pt x="19912" y="10106"/>
                  <a:pt x="20194" y="10027"/>
                  <a:pt x="20262" y="9917"/>
                </a:cubicBezTo>
                <a:cubicBezTo>
                  <a:pt x="20351" y="9775"/>
                  <a:pt x="20151" y="9714"/>
                  <a:pt x="19573" y="9712"/>
                </a:cubicBezTo>
                <a:cubicBezTo>
                  <a:pt x="18912" y="9709"/>
                  <a:pt x="18747" y="9660"/>
                  <a:pt x="18706" y="9409"/>
                </a:cubicBezTo>
                <a:cubicBezTo>
                  <a:pt x="18691" y="9316"/>
                  <a:pt x="18692" y="9208"/>
                  <a:pt x="18702" y="9107"/>
                </a:cubicBezTo>
                <a:cubicBezTo>
                  <a:pt x="18701" y="9065"/>
                  <a:pt x="18697" y="9021"/>
                  <a:pt x="18706" y="8999"/>
                </a:cubicBezTo>
                <a:cubicBezTo>
                  <a:pt x="18707" y="8997"/>
                  <a:pt x="18724" y="9000"/>
                  <a:pt x="18725" y="8999"/>
                </a:cubicBezTo>
                <a:cubicBezTo>
                  <a:pt x="18732" y="8964"/>
                  <a:pt x="18732" y="8916"/>
                  <a:pt x="18743" y="8891"/>
                </a:cubicBezTo>
                <a:cubicBezTo>
                  <a:pt x="18791" y="8776"/>
                  <a:pt x="18811" y="8548"/>
                  <a:pt x="18784" y="8383"/>
                </a:cubicBezTo>
                <a:cubicBezTo>
                  <a:pt x="18756" y="8212"/>
                  <a:pt x="18803" y="7956"/>
                  <a:pt x="18893" y="7789"/>
                </a:cubicBezTo>
                <a:cubicBezTo>
                  <a:pt x="19016" y="7563"/>
                  <a:pt x="19022" y="7530"/>
                  <a:pt x="18916" y="7616"/>
                </a:cubicBezTo>
                <a:cubicBezTo>
                  <a:pt x="18820" y="7694"/>
                  <a:pt x="18707" y="7482"/>
                  <a:pt x="18547" y="6935"/>
                </a:cubicBezTo>
                <a:cubicBezTo>
                  <a:pt x="18277" y="6013"/>
                  <a:pt x="17930" y="5380"/>
                  <a:pt x="17693" y="5380"/>
                </a:cubicBezTo>
                <a:cubicBezTo>
                  <a:pt x="17601" y="5380"/>
                  <a:pt x="17444" y="5138"/>
                  <a:pt x="17346" y="4840"/>
                </a:cubicBezTo>
                <a:cubicBezTo>
                  <a:pt x="17024" y="3856"/>
                  <a:pt x="16448" y="2511"/>
                  <a:pt x="16251" y="2290"/>
                </a:cubicBezTo>
                <a:cubicBezTo>
                  <a:pt x="15208" y="1121"/>
                  <a:pt x="14433" y="454"/>
                  <a:pt x="13573" y="151"/>
                </a:cubicBezTo>
                <a:cubicBezTo>
                  <a:pt x="13208" y="56"/>
                  <a:pt x="12809" y="-3"/>
                  <a:pt x="12272" y="0"/>
                </a:cubicBezTo>
                <a:close/>
                <a:moveTo>
                  <a:pt x="20317" y="1296"/>
                </a:moveTo>
                <a:cubicBezTo>
                  <a:pt x="20307" y="1288"/>
                  <a:pt x="20293" y="1304"/>
                  <a:pt x="20276" y="1329"/>
                </a:cubicBezTo>
                <a:cubicBezTo>
                  <a:pt x="20223" y="1406"/>
                  <a:pt x="20176" y="1633"/>
                  <a:pt x="20176" y="1836"/>
                </a:cubicBezTo>
                <a:cubicBezTo>
                  <a:pt x="20176" y="2428"/>
                  <a:pt x="20018" y="2496"/>
                  <a:pt x="19929" y="1945"/>
                </a:cubicBezTo>
                <a:cubicBezTo>
                  <a:pt x="19885" y="1667"/>
                  <a:pt x="19834" y="1437"/>
                  <a:pt x="19811" y="1437"/>
                </a:cubicBezTo>
                <a:cubicBezTo>
                  <a:pt x="19753" y="1437"/>
                  <a:pt x="19853" y="2642"/>
                  <a:pt x="19948" y="3079"/>
                </a:cubicBezTo>
                <a:cubicBezTo>
                  <a:pt x="19999" y="3315"/>
                  <a:pt x="19990" y="3530"/>
                  <a:pt x="19925" y="3716"/>
                </a:cubicBezTo>
                <a:cubicBezTo>
                  <a:pt x="19797" y="4081"/>
                  <a:pt x="19714" y="3950"/>
                  <a:pt x="19651" y="3273"/>
                </a:cubicBezTo>
                <a:cubicBezTo>
                  <a:pt x="19623" y="2973"/>
                  <a:pt x="19521" y="2496"/>
                  <a:pt x="19427" y="2225"/>
                </a:cubicBezTo>
                <a:lnTo>
                  <a:pt x="19259" y="1739"/>
                </a:lnTo>
                <a:lnTo>
                  <a:pt x="19336" y="2236"/>
                </a:lnTo>
                <a:cubicBezTo>
                  <a:pt x="19378" y="2509"/>
                  <a:pt x="19493" y="3074"/>
                  <a:pt x="19592" y="3489"/>
                </a:cubicBezTo>
                <a:cubicBezTo>
                  <a:pt x="19732" y="4080"/>
                  <a:pt x="19746" y="4298"/>
                  <a:pt x="19669" y="4516"/>
                </a:cubicBezTo>
                <a:cubicBezTo>
                  <a:pt x="19590" y="4742"/>
                  <a:pt x="19550" y="4750"/>
                  <a:pt x="19441" y="4548"/>
                </a:cubicBezTo>
                <a:cubicBezTo>
                  <a:pt x="19321" y="4326"/>
                  <a:pt x="19318" y="4330"/>
                  <a:pt x="19423" y="4645"/>
                </a:cubicBezTo>
                <a:cubicBezTo>
                  <a:pt x="19511" y="4911"/>
                  <a:pt x="19513" y="5058"/>
                  <a:pt x="19441" y="5229"/>
                </a:cubicBezTo>
                <a:cubicBezTo>
                  <a:pt x="19369" y="5399"/>
                  <a:pt x="19275" y="5249"/>
                  <a:pt x="19049" y="4624"/>
                </a:cubicBezTo>
                <a:cubicBezTo>
                  <a:pt x="18791" y="3911"/>
                  <a:pt x="18380" y="3219"/>
                  <a:pt x="18223" y="3219"/>
                </a:cubicBezTo>
                <a:cubicBezTo>
                  <a:pt x="18197" y="3219"/>
                  <a:pt x="18397" y="3668"/>
                  <a:pt x="18661" y="4224"/>
                </a:cubicBezTo>
                <a:cubicBezTo>
                  <a:pt x="18924" y="4780"/>
                  <a:pt x="19185" y="5347"/>
                  <a:pt x="19245" y="5477"/>
                </a:cubicBezTo>
                <a:cubicBezTo>
                  <a:pt x="19333" y="5670"/>
                  <a:pt x="19324" y="5794"/>
                  <a:pt x="19199" y="6158"/>
                </a:cubicBezTo>
                <a:lnTo>
                  <a:pt x="19049" y="6601"/>
                </a:lnTo>
                <a:lnTo>
                  <a:pt x="18802" y="5682"/>
                </a:lnTo>
                <a:cubicBezTo>
                  <a:pt x="18582" y="4858"/>
                  <a:pt x="18061" y="3828"/>
                  <a:pt x="17972" y="4040"/>
                </a:cubicBezTo>
                <a:cubicBezTo>
                  <a:pt x="17953" y="4085"/>
                  <a:pt x="18172" y="4710"/>
                  <a:pt x="18464" y="5423"/>
                </a:cubicBezTo>
                <a:lnTo>
                  <a:pt x="18998" y="6709"/>
                </a:lnTo>
                <a:lnTo>
                  <a:pt x="19856" y="6719"/>
                </a:lnTo>
                <a:cubicBezTo>
                  <a:pt x="20329" y="6724"/>
                  <a:pt x="20633" y="6673"/>
                  <a:pt x="20527" y="6601"/>
                </a:cubicBezTo>
                <a:cubicBezTo>
                  <a:pt x="20214" y="6385"/>
                  <a:pt x="20277" y="6092"/>
                  <a:pt x="20678" y="5909"/>
                </a:cubicBezTo>
                <a:cubicBezTo>
                  <a:pt x="21228" y="5658"/>
                  <a:pt x="21257" y="5445"/>
                  <a:pt x="20810" y="4991"/>
                </a:cubicBezTo>
                <a:cubicBezTo>
                  <a:pt x="20373" y="4548"/>
                  <a:pt x="20358" y="4092"/>
                  <a:pt x="20787" y="4300"/>
                </a:cubicBezTo>
                <a:cubicBezTo>
                  <a:pt x="21049" y="4426"/>
                  <a:pt x="21048" y="4430"/>
                  <a:pt x="20860" y="4105"/>
                </a:cubicBezTo>
                <a:cubicBezTo>
                  <a:pt x="20625" y="3699"/>
                  <a:pt x="20693" y="3414"/>
                  <a:pt x="21020" y="3414"/>
                </a:cubicBezTo>
                <a:cubicBezTo>
                  <a:pt x="21165" y="3414"/>
                  <a:pt x="21246" y="3334"/>
                  <a:pt x="21216" y="3219"/>
                </a:cubicBezTo>
                <a:cubicBezTo>
                  <a:pt x="21208" y="3189"/>
                  <a:pt x="21177" y="3159"/>
                  <a:pt x="21152" y="3133"/>
                </a:cubicBezTo>
                <a:cubicBezTo>
                  <a:pt x="21092" y="3100"/>
                  <a:pt x="21056" y="3070"/>
                  <a:pt x="20979" y="3046"/>
                </a:cubicBezTo>
                <a:cubicBezTo>
                  <a:pt x="20947" y="3039"/>
                  <a:pt x="20917" y="3014"/>
                  <a:pt x="20883" y="3014"/>
                </a:cubicBezTo>
                <a:cubicBezTo>
                  <a:pt x="20659" y="3014"/>
                  <a:pt x="20566" y="2917"/>
                  <a:pt x="20577" y="2755"/>
                </a:cubicBezTo>
                <a:cubicBezTo>
                  <a:pt x="20553" y="2661"/>
                  <a:pt x="20605" y="2551"/>
                  <a:pt x="20705" y="2441"/>
                </a:cubicBezTo>
                <a:cubicBezTo>
                  <a:pt x="20745" y="2377"/>
                  <a:pt x="20778" y="2308"/>
                  <a:pt x="20837" y="2236"/>
                </a:cubicBezTo>
                <a:cubicBezTo>
                  <a:pt x="21019" y="2017"/>
                  <a:pt x="21188" y="1752"/>
                  <a:pt x="21216" y="1642"/>
                </a:cubicBezTo>
                <a:cubicBezTo>
                  <a:pt x="21312" y="1276"/>
                  <a:pt x="21161" y="1435"/>
                  <a:pt x="20760" y="2117"/>
                </a:cubicBezTo>
                <a:cubicBezTo>
                  <a:pt x="20541" y="2489"/>
                  <a:pt x="20341" y="2746"/>
                  <a:pt x="20317" y="2690"/>
                </a:cubicBezTo>
                <a:cubicBezTo>
                  <a:pt x="20294" y="2634"/>
                  <a:pt x="20295" y="2266"/>
                  <a:pt x="20322" y="1880"/>
                </a:cubicBezTo>
                <a:cubicBezTo>
                  <a:pt x="20348" y="1502"/>
                  <a:pt x="20349" y="1322"/>
                  <a:pt x="20317" y="1296"/>
                </a:cubicBezTo>
                <a:close/>
                <a:moveTo>
                  <a:pt x="18533" y="2085"/>
                </a:moveTo>
                <a:cubicBezTo>
                  <a:pt x="18549" y="2200"/>
                  <a:pt x="18668" y="2539"/>
                  <a:pt x="18884" y="3079"/>
                </a:cubicBezTo>
                <a:cubicBezTo>
                  <a:pt x="19116" y="3655"/>
                  <a:pt x="19315" y="4101"/>
                  <a:pt x="19332" y="4073"/>
                </a:cubicBezTo>
                <a:cubicBezTo>
                  <a:pt x="19386" y="3980"/>
                  <a:pt x="19009" y="2842"/>
                  <a:pt x="18788" y="2431"/>
                </a:cubicBezTo>
                <a:cubicBezTo>
                  <a:pt x="18693" y="2254"/>
                  <a:pt x="18626" y="2141"/>
                  <a:pt x="18583" y="2085"/>
                </a:cubicBezTo>
                <a:cubicBezTo>
                  <a:pt x="18540" y="2029"/>
                  <a:pt x="18525" y="2027"/>
                  <a:pt x="18533" y="2085"/>
                </a:cubicBezTo>
                <a:close/>
                <a:moveTo>
                  <a:pt x="19742" y="7378"/>
                </a:moveTo>
                <a:cubicBezTo>
                  <a:pt x="19525" y="7378"/>
                  <a:pt x="19335" y="7441"/>
                  <a:pt x="19263" y="7551"/>
                </a:cubicBezTo>
                <a:cubicBezTo>
                  <a:pt x="19178" y="7682"/>
                  <a:pt x="19377" y="7738"/>
                  <a:pt x="19888" y="7724"/>
                </a:cubicBezTo>
                <a:cubicBezTo>
                  <a:pt x="20409" y="7710"/>
                  <a:pt x="20559" y="7656"/>
                  <a:pt x="20386" y="7551"/>
                </a:cubicBezTo>
                <a:cubicBezTo>
                  <a:pt x="20203" y="7441"/>
                  <a:pt x="19960" y="7378"/>
                  <a:pt x="19742" y="7378"/>
                </a:cubicBezTo>
                <a:close/>
                <a:moveTo>
                  <a:pt x="19496" y="8383"/>
                </a:moveTo>
                <a:cubicBezTo>
                  <a:pt x="19149" y="8383"/>
                  <a:pt x="18884" y="8545"/>
                  <a:pt x="19021" y="8750"/>
                </a:cubicBezTo>
                <a:cubicBezTo>
                  <a:pt x="19089" y="8852"/>
                  <a:pt x="19308" y="8903"/>
                  <a:pt x="19532" y="8912"/>
                </a:cubicBezTo>
                <a:cubicBezTo>
                  <a:pt x="19554" y="8913"/>
                  <a:pt x="19552" y="8901"/>
                  <a:pt x="19573" y="8902"/>
                </a:cubicBezTo>
                <a:cubicBezTo>
                  <a:pt x="19649" y="8904"/>
                  <a:pt x="19693" y="8903"/>
                  <a:pt x="19761" y="8902"/>
                </a:cubicBezTo>
                <a:cubicBezTo>
                  <a:pt x="19943" y="8881"/>
                  <a:pt x="20110" y="8836"/>
                  <a:pt x="20167" y="8750"/>
                </a:cubicBezTo>
                <a:cubicBezTo>
                  <a:pt x="20245" y="8633"/>
                  <a:pt x="20145" y="8531"/>
                  <a:pt x="19856" y="8437"/>
                </a:cubicBezTo>
                <a:cubicBezTo>
                  <a:pt x="19734" y="8397"/>
                  <a:pt x="19612" y="8383"/>
                  <a:pt x="19496" y="8383"/>
                </a:cubicBezTo>
                <a:close/>
                <a:moveTo>
                  <a:pt x="11674" y="9042"/>
                </a:moveTo>
                <a:cubicBezTo>
                  <a:pt x="11712" y="8986"/>
                  <a:pt x="11823" y="9071"/>
                  <a:pt x="11916" y="9226"/>
                </a:cubicBezTo>
                <a:cubicBezTo>
                  <a:pt x="12045" y="9439"/>
                  <a:pt x="12107" y="9896"/>
                  <a:pt x="12185" y="11138"/>
                </a:cubicBezTo>
                <a:cubicBezTo>
                  <a:pt x="12241" y="12035"/>
                  <a:pt x="12337" y="13197"/>
                  <a:pt x="12400" y="13720"/>
                </a:cubicBezTo>
                <a:lnTo>
                  <a:pt x="12514" y="14670"/>
                </a:lnTo>
                <a:lnTo>
                  <a:pt x="12144" y="15059"/>
                </a:lnTo>
                <a:cubicBezTo>
                  <a:pt x="11910" y="15304"/>
                  <a:pt x="11542" y="15466"/>
                  <a:pt x="11145" y="15502"/>
                </a:cubicBezTo>
                <a:cubicBezTo>
                  <a:pt x="10513" y="15559"/>
                  <a:pt x="10321" y="15387"/>
                  <a:pt x="10374" y="14821"/>
                </a:cubicBezTo>
                <a:cubicBezTo>
                  <a:pt x="10387" y="14681"/>
                  <a:pt x="10324" y="14537"/>
                  <a:pt x="10232" y="14497"/>
                </a:cubicBezTo>
                <a:cubicBezTo>
                  <a:pt x="9848" y="14330"/>
                  <a:pt x="9825" y="14259"/>
                  <a:pt x="9990" y="13795"/>
                </a:cubicBezTo>
                <a:lnTo>
                  <a:pt x="10150" y="13363"/>
                </a:lnTo>
                <a:lnTo>
                  <a:pt x="9963" y="13730"/>
                </a:lnTo>
                <a:cubicBezTo>
                  <a:pt x="9805" y="14046"/>
                  <a:pt x="9757" y="14062"/>
                  <a:pt x="9643" y="13838"/>
                </a:cubicBezTo>
                <a:cubicBezTo>
                  <a:pt x="9528" y="13613"/>
                  <a:pt x="9489" y="13636"/>
                  <a:pt x="9370" y="14011"/>
                </a:cubicBezTo>
                <a:cubicBezTo>
                  <a:pt x="9271" y="14320"/>
                  <a:pt x="9203" y="14396"/>
                  <a:pt x="9141" y="14249"/>
                </a:cubicBezTo>
                <a:cubicBezTo>
                  <a:pt x="9014" y="13948"/>
                  <a:pt x="8836" y="14171"/>
                  <a:pt x="8676" y="14832"/>
                </a:cubicBezTo>
                <a:cubicBezTo>
                  <a:pt x="8576" y="15246"/>
                  <a:pt x="8570" y="15379"/>
                  <a:pt x="8649" y="15308"/>
                </a:cubicBezTo>
                <a:cubicBezTo>
                  <a:pt x="8895" y="15083"/>
                  <a:pt x="8826" y="15609"/>
                  <a:pt x="8498" y="16474"/>
                </a:cubicBezTo>
                <a:cubicBezTo>
                  <a:pt x="8238" y="17161"/>
                  <a:pt x="8108" y="17375"/>
                  <a:pt x="7982" y="17295"/>
                </a:cubicBezTo>
                <a:cubicBezTo>
                  <a:pt x="7890" y="17236"/>
                  <a:pt x="7699" y="17322"/>
                  <a:pt x="7563" y="17490"/>
                </a:cubicBezTo>
                <a:cubicBezTo>
                  <a:pt x="7044" y="18129"/>
                  <a:pt x="7045" y="18075"/>
                  <a:pt x="7480" y="13363"/>
                </a:cubicBezTo>
                <a:cubicBezTo>
                  <a:pt x="7550" y="12605"/>
                  <a:pt x="7608" y="11645"/>
                  <a:pt x="7608" y="11235"/>
                </a:cubicBezTo>
                <a:cubicBezTo>
                  <a:pt x="7608" y="10814"/>
                  <a:pt x="7654" y="10461"/>
                  <a:pt x="7713" y="10414"/>
                </a:cubicBezTo>
                <a:cubicBezTo>
                  <a:pt x="7770" y="10368"/>
                  <a:pt x="8236" y="10284"/>
                  <a:pt x="8744" y="10230"/>
                </a:cubicBezTo>
                <a:cubicBezTo>
                  <a:pt x="9612" y="10138"/>
                  <a:pt x="10200" y="9916"/>
                  <a:pt x="10688" y="9506"/>
                </a:cubicBezTo>
                <a:cubicBezTo>
                  <a:pt x="10803" y="9411"/>
                  <a:pt x="11055" y="9299"/>
                  <a:pt x="11250" y="9247"/>
                </a:cubicBezTo>
                <a:cubicBezTo>
                  <a:pt x="11445" y="9196"/>
                  <a:pt x="11636" y="9098"/>
                  <a:pt x="11674" y="904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" name="pasted-image.png"/>
          <p:cNvPicPr>
            <a:picLocks noChangeAspect="1"/>
          </p:cNvPicPr>
          <p:nvPr/>
        </p:nvPicPr>
        <p:blipFill>
          <a:blip r:embed="rId11" cstate="print">
            <a:extLst/>
          </a:blip>
          <a:srcRect l="750" t="1872" r="1215" b="4678"/>
          <a:stretch>
            <a:fillRect/>
          </a:stretch>
        </p:blipFill>
        <p:spPr>
          <a:xfrm>
            <a:off x="3408190" y="2786058"/>
            <a:ext cx="1325092" cy="75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1" h="21252" extrusionOk="0">
                <a:moveTo>
                  <a:pt x="4322" y="17"/>
                </a:moveTo>
                <a:cubicBezTo>
                  <a:pt x="4298" y="-56"/>
                  <a:pt x="4169" y="114"/>
                  <a:pt x="3964" y="500"/>
                </a:cubicBezTo>
                <a:cubicBezTo>
                  <a:pt x="3755" y="894"/>
                  <a:pt x="3576" y="1061"/>
                  <a:pt x="3137" y="1257"/>
                </a:cubicBezTo>
                <a:cubicBezTo>
                  <a:pt x="2829" y="1395"/>
                  <a:pt x="2392" y="1671"/>
                  <a:pt x="2167" y="1867"/>
                </a:cubicBezTo>
                <a:cubicBezTo>
                  <a:pt x="1942" y="2064"/>
                  <a:pt x="1542" y="2328"/>
                  <a:pt x="1282" y="2457"/>
                </a:cubicBezTo>
                <a:cubicBezTo>
                  <a:pt x="636" y="2778"/>
                  <a:pt x="-2" y="3813"/>
                  <a:pt x="0" y="4529"/>
                </a:cubicBezTo>
                <a:cubicBezTo>
                  <a:pt x="6" y="6114"/>
                  <a:pt x="338" y="7756"/>
                  <a:pt x="614" y="7573"/>
                </a:cubicBezTo>
                <a:cubicBezTo>
                  <a:pt x="671" y="7535"/>
                  <a:pt x="795" y="7602"/>
                  <a:pt x="893" y="7720"/>
                </a:cubicBezTo>
                <a:cubicBezTo>
                  <a:pt x="1010" y="7861"/>
                  <a:pt x="1162" y="7909"/>
                  <a:pt x="1332" y="7854"/>
                </a:cubicBezTo>
                <a:cubicBezTo>
                  <a:pt x="1646" y="7753"/>
                  <a:pt x="3468" y="7713"/>
                  <a:pt x="3778" y="7801"/>
                </a:cubicBezTo>
                <a:cubicBezTo>
                  <a:pt x="3899" y="7835"/>
                  <a:pt x="4049" y="7932"/>
                  <a:pt x="4112" y="8022"/>
                </a:cubicBezTo>
                <a:cubicBezTo>
                  <a:pt x="4175" y="8112"/>
                  <a:pt x="4251" y="8143"/>
                  <a:pt x="4283" y="8089"/>
                </a:cubicBezTo>
                <a:cubicBezTo>
                  <a:pt x="4314" y="8035"/>
                  <a:pt x="4362" y="8133"/>
                  <a:pt x="4388" y="8304"/>
                </a:cubicBezTo>
                <a:cubicBezTo>
                  <a:pt x="4413" y="8474"/>
                  <a:pt x="4468" y="8574"/>
                  <a:pt x="4508" y="8532"/>
                </a:cubicBezTo>
                <a:cubicBezTo>
                  <a:pt x="4548" y="8489"/>
                  <a:pt x="4603" y="8562"/>
                  <a:pt x="4632" y="8692"/>
                </a:cubicBezTo>
                <a:cubicBezTo>
                  <a:pt x="4661" y="8823"/>
                  <a:pt x="4852" y="9222"/>
                  <a:pt x="5051" y="9577"/>
                </a:cubicBezTo>
                <a:cubicBezTo>
                  <a:pt x="5251" y="9933"/>
                  <a:pt x="5499" y="10558"/>
                  <a:pt x="5603" y="10965"/>
                </a:cubicBezTo>
                <a:cubicBezTo>
                  <a:pt x="5729" y="11457"/>
                  <a:pt x="5876" y="11773"/>
                  <a:pt x="6038" y="11917"/>
                </a:cubicBezTo>
                <a:cubicBezTo>
                  <a:pt x="6390" y="12232"/>
                  <a:pt x="6773" y="13148"/>
                  <a:pt x="6826" y="13788"/>
                </a:cubicBezTo>
                <a:cubicBezTo>
                  <a:pt x="6851" y="14091"/>
                  <a:pt x="6887" y="15067"/>
                  <a:pt x="6903" y="15960"/>
                </a:cubicBezTo>
                <a:cubicBezTo>
                  <a:pt x="6928" y="17337"/>
                  <a:pt x="6905" y="17689"/>
                  <a:pt x="6768" y="18253"/>
                </a:cubicBezTo>
                <a:cubicBezTo>
                  <a:pt x="6568" y="19072"/>
                  <a:pt x="6194" y="19588"/>
                  <a:pt x="5599" y="19855"/>
                </a:cubicBezTo>
                <a:cubicBezTo>
                  <a:pt x="5350" y="19967"/>
                  <a:pt x="5034" y="20196"/>
                  <a:pt x="4896" y="20372"/>
                </a:cubicBezTo>
                <a:lnTo>
                  <a:pt x="4644" y="20693"/>
                </a:lnTo>
                <a:lnTo>
                  <a:pt x="5067" y="20734"/>
                </a:lnTo>
                <a:cubicBezTo>
                  <a:pt x="5331" y="20761"/>
                  <a:pt x="5506" y="20852"/>
                  <a:pt x="5533" y="20975"/>
                </a:cubicBezTo>
                <a:cubicBezTo>
                  <a:pt x="5557" y="21082"/>
                  <a:pt x="5616" y="21137"/>
                  <a:pt x="5669" y="21102"/>
                </a:cubicBezTo>
                <a:cubicBezTo>
                  <a:pt x="5721" y="21068"/>
                  <a:pt x="6005" y="21016"/>
                  <a:pt x="6298" y="20982"/>
                </a:cubicBezTo>
                <a:cubicBezTo>
                  <a:pt x="6976" y="20902"/>
                  <a:pt x="7036" y="20879"/>
                  <a:pt x="6989" y="20747"/>
                </a:cubicBezTo>
                <a:cubicBezTo>
                  <a:pt x="6967" y="20687"/>
                  <a:pt x="7006" y="20582"/>
                  <a:pt x="7078" y="20512"/>
                </a:cubicBezTo>
                <a:cubicBezTo>
                  <a:pt x="7211" y="20384"/>
                  <a:pt x="7487" y="19193"/>
                  <a:pt x="7769" y="17515"/>
                </a:cubicBezTo>
                <a:cubicBezTo>
                  <a:pt x="8058" y="15800"/>
                  <a:pt x="8357" y="14408"/>
                  <a:pt x="8507" y="14089"/>
                </a:cubicBezTo>
                <a:lnTo>
                  <a:pt x="8658" y="13768"/>
                </a:lnTo>
                <a:lnTo>
                  <a:pt x="8961" y="14881"/>
                </a:lnTo>
                <a:cubicBezTo>
                  <a:pt x="9143" y="15541"/>
                  <a:pt x="9284" y="16284"/>
                  <a:pt x="9307" y="16718"/>
                </a:cubicBezTo>
                <a:cubicBezTo>
                  <a:pt x="9328" y="17118"/>
                  <a:pt x="9377" y="17518"/>
                  <a:pt x="9419" y="17609"/>
                </a:cubicBezTo>
                <a:cubicBezTo>
                  <a:pt x="9520" y="17828"/>
                  <a:pt x="9269" y="18689"/>
                  <a:pt x="9144" y="18555"/>
                </a:cubicBezTo>
                <a:cubicBezTo>
                  <a:pt x="9087" y="18495"/>
                  <a:pt x="9075" y="18524"/>
                  <a:pt x="9113" y="18628"/>
                </a:cubicBezTo>
                <a:cubicBezTo>
                  <a:pt x="9210" y="18900"/>
                  <a:pt x="9015" y="19179"/>
                  <a:pt x="8561" y="19413"/>
                </a:cubicBezTo>
                <a:cubicBezTo>
                  <a:pt x="8329" y="19533"/>
                  <a:pt x="8045" y="19760"/>
                  <a:pt x="7932" y="19916"/>
                </a:cubicBezTo>
                <a:lnTo>
                  <a:pt x="7730" y="20197"/>
                </a:lnTo>
                <a:lnTo>
                  <a:pt x="8262" y="20164"/>
                </a:lnTo>
                <a:cubicBezTo>
                  <a:pt x="8722" y="20134"/>
                  <a:pt x="8792" y="20161"/>
                  <a:pt x="8783" y="20372"/>
                </a:cubicBezTo>
                <a:cubicBezTo>
                  <a:pt x="8774" y="20569"/>
                  <a:pt x="8798" y="20584"/>
                  <a:pt x="8926" y="20465"/>
                </a:cubicBezTo>
                <a:cubicBezTo>
                  <a:pt x="9013" y="20385"/>
                  <a:pt x="9185" y="20335"/>
                  <a:pt x="9307" y="20351"/>
                </a:cubicBezTo>
                <a:cubicBezTo>
                  <a:pt x="9671" y="20400"/>
                  <a:pt x="10662" y="20345"/>
                  <a:pt x="10623" y="20278"/>
                </a:cubicBezTo>
                <a:cubicBezTo>
                  <a:pt x="10603" y="20243"/>
                  <a:pt x="10404" y="20200"/>
                  <a:pt x="10180" y="20184"/>
                </a:cubicBezTo>
                <a:cubicBezTo>
                  <a:pt x="9644" y="20144"/>
                  <a:pt x="9606" y="20087"/>
                  <a:pt x="9823" y="19688"/>
                </a:cubicBezTo>
                <a:cubicBezTo>
                  <a:pt x="9963" y="19431"/>
                  <a:pt x="10031" y="19394"/>
                  <a:pt x="10114" y="19513"/>
                </a:cubicBezTo>
                <a:cubicBezTo>
                  <a:pt x="10174" y="19600"/>
                  <a:pt x="10229" y="19643"/>
                  <a:pt x="10235" y="19614"/>
                </a:cubicBezTo>
                <a:cubicBezTo>
                  <a:pt x="10240" y="19585"/>
                  <a:pt x="10249" y="18162"/>
                  <a:pt x="10258" y="16449"/>
                </a:cubicBezTo>
                <a:cubicBezTo>
                  <a:pt x="10266" y="14737"/>
                  <a:pt x="10302" y="13257"/>
                  <a:pt x="10336" y="13164"/>
                </a:cubicBezTo>
                <a:cubicBezTo>
                  <a:pt x="10379" y="13042"/>
                  <a:pt x="10579" y="13028"/>
                  <a:pt x="11065" y="13104"/>
                </a:cubicBezTo>
                <a:cubicBezTo>
                  <a:pt x="12051" y="13257"/>
                  <a:pt x="13421" y="13166"/>
                  <a:pt x="13550" y="12943"/>
                </a:cubicBezTo>
                <a:cubicBezTo>
                  <a:pt x="13574" y="12902"/>
                  <a:pt x="13677" y="12923"/>
                  <a:pt x="13779" y="12990"/>
                </a:cubicBezTo>
                <a:cubicBezTo>
                  <a:pt x="13902" y="13071"/>
                  <a:pt x="14020" y="13055"/>
                  <a:pt x="14121" y="12936"/>
                </a:cubicBezTo>
                <a:cubicBezTo>
                  <a:pt x="14361" y="12655"/>
                  <a:pt x="14954" y="12449"/>
                  <a:pt x="15196" y="12561"/>
                </a:cubicBezTo>
                <a:cubicBezTo>
                  <a:pt x="15359" y="12636"/>
                  <a:pt x="15421" y="12760"/>
                  <a:pt x="15433" y="13037"/>
                </a:cubicBezTo>
                <a:cubicBezTo>
                  <a:pt x="15442" y="13244"/>
                  <a:pt x="15557" y="13810"/>
                  <a:pt x="15689" y="14297"/>
                </a:cubicBezTo>
                <a:cubicBezTo>
                  <a:pt x="16203" y="16186"/>
                  <a:pt x="16206" y="16655"/>
                  <a:pt x="15705" y="17743"/>
                </a:cubicBezTo>
                <a:cubicBezTo>
                  <a:pt x="15327" y="18564"/>
                  <a:pt x="14866" y="19058"/>
                  <a:pt x="14470" y="19064"/>
                </a:cubicBezTo>
                <a:cubicBezTo>
                  <a:pt x="14284" y="19067"/>
                  <a:pt x="13577" y="19799"/>
                  <a:pt x="13577" y="19989"/>
                </a:cubicBezTo>
                <a:cubicBezTo>
                  <a:pt x="13577" y="20028"/>
                  <a:pt x="13742" y="20049"/>
                  <a:pt x="13942" y="20036"/>
                </a:cubicBezTo>
                <a:cubicBezTo>
                  <a:pt x="14143" y="20023"/>
                  <a:pt x="14360" y="20087"/>
                  <a:pt x="14428" y="20184"/>
                </a:cubicBezTo>
                <a:cubicBezTo>
                  <a:pt x="14495" y="20280"/>
                  <a:pt x="14625" y="20320"/>
                  <a:pt x="14715" y="20271"/>
                </a:cubicBezTo>
                <a:cubicBezTo>
                  <a:pt x="14805" y="20222"/>
                  <a:pt x="15102" y="20179"/>
                  <a:pt x="15375" y="20177"/>
                </a:cubicBezTo>
                <a:cubicBezTo>
                  <a:pt x="15647" y="20175"/>
                  <a:pt x="15851" y="20123"/>
                  <a:pt x="15829" y="20063"/>
                </a:cubicBezTo>
                <a:cubicBezTo>
                  <a:pt x="15808" y="20003"/>
                  <a:pt x="15932" y="19760"/>
                  <a:pt x="16105" y="19520"/>
                </a:cubicBezTo>
                <a:cubicBezTo>
                  <a:pt x="16278" y="19280"/>
                  <a:pt x="16668" y="18534"/>
                  <a:pt x="16971" y="17864"/>
                </a:cubicBezTo>
                <a:cubicBezTo>
                  <a:pt x="17441" y="16823"/>
                  <a:pt x="17513" y="16593"/>
                  <a:pt x="17464" y="16268"/>
                </a:cubicBezTo>
                <a:cubicBezTo>
                  <a:pt x="17334" y="15417"/>
                  <a:pt x="17324" y="14463"/>
                  <a:pt x="17444" y="14291"/>
                </a:cubicBezTo>
                <a:cubicBezTo>
                  <a:pt x="17600" y="14068"/>
                  <a:pt x="18011" y="14362"/>
                  <a:pt x="18403" y="14974"/>
                </a:cubicBezTo>
                <a:cubicBezTo>
                  <a:pt x="18561" y="15220"/>
                  <a:pt x="18906" y="15718"/>
                  <a:pt x="19168" y="16081"/>
                </a:cubicBezTo>
                <a:lnTo>
                  <a:pt x="19642" y="16738"/>
                </a:lnTo>
                <a:lnTo>
                  <a:pt x="19611" y="17904"/>
                </a:lnTo>
                <a:cubicBezTo>
                  <a:pt x="19572" y="19290"/>
                  <a:pt x="19435" y="19629"/>
                  <a:pt x="18780" y="19996"/>
                </a:cubicBezTo>
                <a:cubicBezTo>
                  <a:pt x="18550" y="20125"/>
                  <a:pt x="18276" y="20367"/>
                  <a:pt x="18170" y="20532"/>
                </a:cubicBezTo>
                <a:lnTo>
                  <a:pt x="17980" y="20834"/>
                </a:lnTo>
                <a:lnTo>
                  <a:pt x="18496" y="20901"/>
                </a:lnTo>
                <a:cubicBezTo>
                  <a:pt x="18856" y="20950"/>
                  <a:pt x="19012" y="21031"/>
                  <a:pt x="18997" y="21156"/>
                </a:cubicBezTo>
                <a:cubicBezTo>
                  <a:pt x="18952" y="21544"/>
                  <a:pt x="20228" y="20665"/>
                  <a:pt x="20321" y="20244"/>
                </a:cubicBezTo>
                <a:cubicBezTo>
                  <a:pt x="20352" y="20104"/>
                  <a:pt x="20467" y="18949"/>
                  <a:pt x="20577" y="17676"/>
                </a:cubicBezTo>
                <a:lnTo>
                  <a:pt x="20775" y="15363"/>
                </a:lnTo>
                <a:lnTo>
                  <a:pt x="20488" y="14807"/>
                </a:lnTo>
                <a:cubicBezTo>
                  <a:pt x="20328" y="14501"/>
                  <a:pt x="20150" y="14078"/>
                  <a:pt x="20096" y="13868"/>
                </a:cubicBezTo>
                <a:cubicBezTo>
                  <a:pt x="20042" y="13659"/>
                  <a:pt x="19947" y="13418"/>
                  <a:pt x="19882" y="13332"/>
                </a:cubicBezTo>
                <a:cubicBezTo>
                  <a:pt x="19707" y="13097"/>
                  <a:pt x="19733" y="12182"/>
                  <a:pt x="19921" y="11944"/>
                </a:cubicBezTo>
                <a:cubicBezTo>
                  <a:pt x="20007" y="11836"/>
                  <a:pt x="20080" y="11637"/>
                  <a:pt x="20080" y="11502"/>
                </a:cubicBezTo>
                <a:cubicBezTo>
                  <a:pt x="20081" y="11367"/>
                  <a:pt x="20149" y="11241"/>
                  <a:pt x="20232" y="11220"/>
                </a:cubicBezTo>
                <a:cubicBezTo>
                  <a:pt x="20403" y="11176"/>
                  <a:pt x="21035" y="10046"/>
                  <a:pt x="20977" y="9886"/>
                </a:cubicBezTo>
                <a:cubicBezTo>
                  <a:pt x="20956" y="9828"/>
                  <a:pt x="20992" y="9701"/>
                  <a:pt x="21055" y="9611"/>
                </a:cubicBezTo>
                <a:cubicBezTo>
                  <a:pt x="21118" y="9521"/>
                  <a:pt x="21268" y="9092"/>
                  <a:pt x="21389" y="8652"/>
                </a:cubicBezTo>
                <a:cubicBezTo>
                  <a:pt x="21570" y="7991"/>
                  <a:pt x="21598" y="7741"/>
                  <a:pt x="21552" y="7211"/>
                </a:cubicBezTo>
                <a:cubicBezTo>
                  <a:pt x="21521" y="6857"/>
                  <a:pt x="21496" y="6532"/>
                  <a:pt x="21498" y="6493"/>
                </a:cubicBezTo>
                <a:cubicBezTo>
                  <a:pt x="21499" y="6455"/>
                  <a:pt x="21441" y="6314"/>
                  <a:pt x="21369" y="6178"/>
                </a:cubicBezTo>
                <a:cubicBezTo>
                  <a:pt x="21298" y="6042"/>
                  <a:pt x="21271" y="5930"/>
                  <a:pt x="21307" y="5930"/>
                </a:cubicBezTo>
                <a:cubicBezTo>
                  <a:pt x="21344" y="5930"/>
                  <a:pt x="21316" y="5818"/>
                  <a:pt x="21245" y="5682"/>
                </a:cubicBezTo>
                <a:cubicBezTo>
                  <a:pt x="21174" y="5546"/>
                  <a:pt x="21105" y="5347"/>
                  <a:pt x="21090" y="5233"/>
                </a:cubicBezTo>
                <a:cubicBezTo>
                  <a:pt x="21075" y="5119"/>
                  <a:pt x="20990" y="4913"/>
                  <a:pt x="20900" y="4777"/>
                </a:cubicBezTo>
                <a:cubicBezTo>
                  <a:pt x="20810" y="4641"/>
                  <a:pt x="20771" y="4525"/>
                  <a:pt x="20814" y="4522"/>
                </a:cubicBezTo>
                <a:cubicBezTo>
                  <a:pt x="20928" y="4516"/>
                  <a:pt x="19861" y="2685"/>
                  <a:pt x="19743" y="2685"/>
                </a:cubicBezTo>
                <a:cubicBezTo>
                  <a:pt x="19689" y="2685"/>
                  <a:pt x="19537" y="2530"/>
                  <a:pt x="19409" y="2343"/>
                </a:cubicBezTo>
                <a:cubicBezTo>
                  <a:pt x="19064" y="1843"/>
                  <a:pt x="18018" y="908"/>
                  <a:pt x="17503" y="640"/>
                </a:cubicBezTo>
                <a:cubicBezTo>
                  <a:pt x="16701" y="225"/>
                  <a:pt x="14494" y="256"/>
                  <a:pt x="13511" y="694"/>
                </a:cubicBezTo>
                <a:cubicBezTo>
                  <a:pt x="13111" y="873"/>
                  <a:pt x="12277" y="1156"/>
                  <a:pt x="12250" y="1123"/>
                </a:cubicBezTo>
                <a:cubicBezTo>
                  <a:pt x="12238" y="1109"/>
                  <a:pt x="12088" y="1200"/>
                  <a:pt x="11916" y="1324"/>
                </a:cubicBezTo>
                <a:cubicBezTo>
                  <a:pt x="11743" y="1449"/>
                  <a:pt x="11520" y="1542"/>
                  <a:pt x="11423" y="1539"/>
                </a:cubicBezTo>
                <a:cubicBezTo>
                  <a:pt x="11174" y="1531"/>
                  <a:pt x="10678" y="1741"/>
                  <a:pt x="10087" y="2102"/>
                </a:cubicBezTo>
                <a:cubicBezTo>
                  <a:pt x="9810" y="2271"/>
                  <a:pt x="9404" y="2471"/>
                  <a:pt x="9186" y="2538"/>
                </a:cubicBezTo>
                <a:cubicBezTo>
                  <a:pt x="8968" y="2605"/>
                  <a:pt x="8701" y="2697"/>
                  <a:pt x="8588" y="2746"/>
                </a:cubicBezTo>
                <a:cubicBezTo>
                  <a:pt x="8283" y="2878"/>
                  <a:pt x="7416" y="2854"/>
                  <a:pt x="7191" y="2705"/>
                </a:cubicBezTo>
                <a:cubicBezTo>
                  <a:pt x="7082" y="2634"/>
                  <a:pt x="6956" y="2559"/>
                  <a:pt x="6911" y="2538"/>
                </a:cubicBezTo>
                <a:cubicBezTo>
                  <a:pt x="6866" y="2517"/>
                  <a:pt x="6700" y="2353"/>
                  <a:pt x="6542" y="2176"/>
                </a:cubicBezTo>
                <a:cubicBezTo>
                  <a:pt x="6385" y="1998"/>
                  <a:pt x="6093" y="1746"/>
                  <a:pt x="5890" y="1613"/>
                </a:cubicBezTo>
                <a:cubicBezTo>
                  <a:pt x="5436" y="1313"/>
                  <a:pt x="5251" y="1048"/>
                  <a:pt x="5218" y="654"/>
                </a:cubicBezTo>
                <a:cubicBezTo>
                  <a:pt x="5183" y="227"/>
                  <a:pt x="4858" y="181"/>
                  <a:pt x="4621" y="567"/>
                </a:cubicBezTo>
                <a:cubicBezTo>
                  <a:pt x="4440" y="860"/>
                  <a:pt x="4427" y="862"/>
                  <a:pt x="4353" y="614"/>
                </a:cubicBezTo>
                <a:cubicBezTo>
                  <a:pt x="4310" y="470"/>
                  <a:pt x="4290" y="275"/>
                  <a:pt x="4310" y="178"/>
                </a:cubicBezTo>
                <a:cubicBezTo>
                  <a:pt x="4326" y="98"/>
                  <a:pt x="4330" y="41"/>
                  <a:pt x="4322" y="17"/>
                </a:cubicBezTo>
                <a:close/>
                <a:moveTo>
                  <a:pt x="3141" y="18199"/>
                </a:moveTo>
                <a:cubicBezTo>
                  <a:pt x="3006" y="18183"/>
                  <a:pt x="2844" y="18193"/>
                  <a:pt x="2672" y="18240"/>
                </a:cubicBezTo>
                <a:cubicBezTo>
                  <a:pt x="2411" y="18310"/>
                  <a:pt x="2163" y="18332"/>
                  <a:pt x="2120" y="18286"/>
                </a:cubicBezTo>
                <a:cubicBezTo>
                  <a:pt x="2033" y="18194"/>
                  <a:pt x="2019" y="18373"/>
                  <a:pt x="2089" y="18689"/>
                </a:cubicBezTo>
                <a:cubicBezTo>
                  <a:pt x="2139" y="18912"/>
                  <a:pt x="2705" y="18921"/>
                  <a:pt x="3250" y="18709"/>
                </a:cubicBezTo>
                <a:cubicBezTo>
                  <a:pt x="3715" y="18528"/>
                  <a:pt x="3546" y="18249"/>
                  <a:pt x="3141" y="18199"/>
                </a:cubicBezTo>
                <a:close/>
                <a:moveTo>
                  <a:pt x="7932" y="18434"/>
                </a:moveTo>
                <a:cubicBezTo>
                  <a:pt x="7888" y="18482"/>
                  <a:pt x="7867" y="18571"/>
                  <a:pt x="7897" y="18655"/>
                </a:cubicBezTo>
                <a:cubicBezTo>
                  <a:pt x="7923" y="18728"/>
                  <a:pt x="8113" y="18783"/>
                  <a:pt x="8321" y="18783"/>
                </a:cubicBezTo>
                <a:cubicBezTo>
                  <a:pt x="8726" y="18783"/>
                  <a:pt x="8759" y="18707"/>
                  <a:pt x="8402" y="18595"/>
                </a:cubicBezTo>
                <a:cubicBezTo>
                  <a:pt x="8280" y="18557"/>
                  <a:pt x="8145" y="18483"/>
                  <a:pt x="8099" y="18434"/>
                </a:cubicBezTo>
                <a:cubicBezTo>
                  <a:pt x="8045" y="18376"/>
                  <a:pt x="7977" y="18386"/>
                  <a:pt x="7932" y="18434"/>
                </a:cubicBezTo>
                <a:close/>
                <a:moveTo>
                  <a:pt x="11562" y="18508"/>
                </a:moveTo>
                <a:cubicBezTo>
                  <a:pt x="11413" y="18527"/>
                  <a:pt x="11260" y="18601"/>
                  <a:pt x="11205" y="18716"/>
                </a:cubicBezTo>
                <a:cubicBezTo>
                  <a:pt x="11119" y="18896"/>
                  <a:pt x="11138" y="18925"/>
                  <a:pt x="11337" y="18923"/>
                </a:cubicBezTo>
                <a:cubicBezTo>
                  <a:pt x="11671" y="18921"/>
                  <a:pt x="11949" y="18775"/>
                  <a:pt x="11896" y="18628"/>
                </a:cubicBezTo>
                <a:cubicBezTo>
                  <a:pt x="11859" y="18526"/>
                  <a:pt x="11712" y="18489"/>
                  <a:pt x="11562" y="18508"/>
                </a:cubicBezTo>
                <a:close/>
                <a:moveTo>
                  <a:pt x="12090" y="18689"/>
                </a:moveTo>
                <a:cubicBezTo>
                  <a:pt x="12025" y="18734"/>
                  <a:pt x="12046" y="18769"/>
                  <a:pt x="12141" y="18776"/>
                </a:cubicBezTo>
                <a:cubicBezTo>
                  <a:pt x="12227" y="18782"/>
                  <a:pt x="12273" y="18749"/>
                  <a:pt x="12246" y="18702"/>
                </a:cubicBezTo>
                <a:cubicBezTo>
                  <a:pt x="12218" y="18655"/>
                  <a:pt x="12149" y="18648"/>
                  <a:pt x="12090" y="18689"/>
                </a:cubicBezTo>
                <a:close/>
                <a:moveTo>
                  <a:pt x="5510" y="18695"/>
                </a:moveTo>
                <a:cubicBezTo>
                  <a:pt x="5485" y="18683"/>
                  <a:pt x="5426" y="18688"/>
                  <a:pt x="5327" y="18709"/>
                </a:cubicBezTo>
                <a:cubicBezTo>
                  <a:pt x="5176" y="18741"/>
                  <a:pt x="5034" y="18806"/>
                  <a:pt x="5009" y="18850"/>
                </a:cubicBezTo>
                <a:cubicBezTo>
                  <a:pt x="4930" y="18986"/>
                  <a:pt x="5350" y="18932"/>
                  <a:pt x="5479" y="18789"/>
                </a:cubicBezTo>
                <a:cubicBezTo>
                  <a:pt x="5523" y="18741"/>
                  <a:pt x="5534" y="18708"/>
                  <a:pt x="5510" y="18695"/>
                </a:cubicBezTo>
                <a:close/>
                <a:moveTo>
                  <a:pt x="4131" y="18729"/>
                </a:moveTo>
                <a:cubicBezTo>
                  <a:pt x="3968" y="18766"/>
                  <a:pt x="3830" y="18851"/>
                  <a:pt x="3790" y="18964"/>
                </a:cubicBezTo>
                <a:cubicBezTo>
                  <a:pt x="3754" y="19063"/>
                  <a:pt x="3863" y="19080"/>
                  <a:pt x="4127" y="19017"/>
                </a:cubicBezTo>
                <a:cubicBezTo>
                  <a:pt x="4343" y="18966"/>
                  <a:pt x="4599" y="18923"/>
                  <a:pt x="4694" y="18917"/>
                </a:cubicBezTo>
                <a:cubicBezTo>
                  <a:pt x="4825" y="18908"/>
                  <a:pt x="4806" y="18872"/>
                  <a:pt x="4621" y="18776"/>
                </a:cubicBezTo>
                <a:cubicBezTo>
                  <a:pt x="4483" y="18704"/>
                  <a:pt x="4295" y="18692"/>
                  <a:pt x="4131" y="18729"/>
                </a:cubicBezTo>
                <a:close/>
                <a:moveTo>
                  <a:pt x="10840" y="20056"/>
                </a:moveTo>
                <a:cubicBezTo>
                  <a:pt x="10820" y="20056"/>
                  <a:pt x="10783" y="20120"/>
                  <a:pt x="10755" y="20197"/>
                </a:cubicBezTo>
                <a:cubicBezTo>
                  <a:pt x="10727" y="20275"/>
                  <a:pt x="10742" y="20338"/>
                  <a:pt x="10790" y="20338"/>
                </a:cubicBezTo>
                <a:cubicBezTo>
                  <a:pt x="10837" y="20338"/>
                  <a:pt x="10879" y="20275"/>
                  <a:pt x="10879" y="20197"/>
                </a:cubicBezTo>
                <a:cubicBezTo>
                  <a:pt x="10879" y="20120"/>
                  <a:pt x="10860" y="20056"/>
                  <a:pt x="10840" y="20056"/>
                </a:cubicBezTo>
                <a:close/>
                <a:moveTo>
                  <a:pt x="7218" y="20948"/>
                </a:moveTo>
                <a:cubicBezTo>
                  <a:pt x="7138" y="20984"/>
                  <a:pt x="7184" y="21012"/>
                  <a:pt x="7319" y="21015"/>
                </a:cubicBezTo>
                <a:cubicBezTo>
                  <a:pt x="7454" y="21018"/>
                  <a:pt x="7518" y="20994"/>
                  <a:pt x="7462" y="20955"/>
                </a:cubicBezTo>
                <a:cubicBezTo>
                  <a:pt x="7407" y="20916"/>
                  <a:pt x="7297" y="20912"/>
                  <a:pt x="7218" y="20948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" name="pasted-image.png"/>
          <p:cNvPicPr>
            <a:picLocks noChangeAspect="1"/>
          </p:cNvPicPr>
          <p:nvPr/>
        </p:nvPicPr>
        <p:blipFill>
          <a:blip r:embed="rId12" cstate="print">
            <a:extLst/>
          </a:blip>
          <a:srcRect t="13124" r="4"/>
          <a:stretch>
            <a:fillRect/>
          </a:stretch>
        </p:blipFill>
        <p:spPr>
          <a:xfrm>
            <a:off x="4051132" y="2714620"/>
            <a:ext cx="1546129" cy="93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7" extrusionOk="0">
                <a:moveTo>
                  <a:pt x="6160" y="0"/>
                </a:moveTo>
                <a:cubicBezTo>
                  <a:pt x="5506" y="-13"/>
                  <a:pt x="4944" y="285"/>
                  <a:pt x="4176" y="891"/>
                </a:cubicBezTo>
                <a:cubicBezTo>
                  <a:pt x="2862" y="1929"/>
                  <a:pt x="1099" y="2876"/>
                  <a:pt x="462" y="2881"/>
                </a:cubicBezTo>
                <a:lnTo>
                  <a:pt x="102" y="2881"/>
                </a:lnTo>
                <a:cubicBezTo>
                  <a:pt x="147" y="3942"/>
                  <a:pt x="219" y="4453"/>
                  <a:pt x="423" y="4518"/>
                </a:cubicBezTo>
                <a:cubicBezTo>
                  <a:pt x="609" y="4577"/>
                  <a:pt x="972" y="4924"/>
                  <a:pt x="1235" y="5289"/>
                </a:cubicBezTo>
                <a:cubicBezTo>
                  <a:pt x="1497" y="5654"/>
                  <a:pt x="1792" y="5947"/>
                  <a:pt x="1886" y="5947"/>
                </a:cubicBezTo>
                <a:cubicBezTo>
                  <a:pt x="1980" y="5947"/>
                  <a:pt x="2484" y="6594"/>
                  <a:pt x="3009" y="7375"/>
                </a:cubicBezTo>
                <a:cubicBezTo>
                  <a:pt x="3535" y="8157"/>
                  <a:pt x="4137" y="8908"/>
                  <a:pt x="4346" y="9044"/>
                </a:cubicBezTo>
                <a:cubicBezTo>
                  <a:pt x="4555" y="9180"/>
                  <a:pt x="4725" y="9417"/>
                  <a:pt x="4725" y="9574"/>
                </a:cubicBezTo>
                <a:cubicBezTo>
                  <a:pt x="4725" y="9731"/>
                  <a:pt x="4867" y="9863"/>
                  <a:pt x="5041" y="9863"/>
                </a:cubicBezTo>
                <a:cubicBezTo>
                  <a:pt x="5216" y="9863"/>
                  <a:pt x="5446" y="10036"/>
                  <a:pt x="5552" y="10248"/>
                </a:cubicBezTo>
                <a:cubicBezTo>
                  <a:pt x="5658" y="10460"/>
                  <a:pt x="5974" y="10702"/>
                  <a:pt x="6252" y="10794"/>
                </a:cubicBezTo>
                <a:cubicBezTo>
                  <a:pt x="6835" y="10986"/>
                  <a:pt x="7035" y="11651"/>
                  <a:pt x="7195" y="13907"/>
                </a:cubicBezTo>
                <a:cubicBezTo>
                  <a:pt x="7335" y="15878"/>
                  <a:pt x="7216" y="16413"/>
                  <a:pt x="6733" y="15986"/>
                </a:cubicBezTo>
                <a:cubicBezTo>
                  <a:pt x="6535" y="15810"/>
                  <a:pt x="6020" y="15583"/>
                  <a:pt x="5591" y="15480"/>
                </a:cubicBezTo>
                <a:cubicBezTo>
                  <a:pt x="4902" y="15316"/>
                  <a:pt x="4813" y="15217"/>
                  <a:pt x="4813" y="14605"/>
                </a:cubicBezTo>
                <a:cubicBezTo>
                  <a:pt x="4813" y="14224"/>
                  <a:pt x="4917" y="13605"/>
                  <a:pt x="5051" y="13241"/>
                </a:cubicBezTo>
                <a:cubicBezTo>
                  <a:pt x="5271" y="12645"/>
                  <a:pt x="5265" y="12545"/>
                  <a:pt x="4978" y="12198"/>
                </a:cubicBezTo>
                <a:cubicBezTo>
                  <a:pt x="4496" y="11614"/>
                  <a:pt x="3880" y="11706"/>
                  <a:pt x="3880" y="12359"/>
                </a:cubicBezTo>
                <a:cubicBezTo>
                  <a:pt x="3880" y="13277"/>
                  <a:pt x="3616" y="13238"/>
                  <a:pt x="3116" y="12246"/>
                </a:cubicBezTo>
                <a:cubicBezTo>
                  <a:pt x="2740" y="11500"/>
                  <a:pt x="2575" y="11343"/>
                  <a:pt x="2343" y="11548"/>
                </a:cubicBezTo>
                <a:cubicBezTo>
                  <a:pt x="2158" y="11712"/>
                  <a:pt x="1883" y="11708"/>
                  <a:pt x="1604" y="11532"/>
                </a:cubicBezTo>
                <a:cubicBezTo>
                  <a:pt x="969" y="11132"/>
                  <a:pt x="874" y="11174"/>
                  <a:pt x="413" y="11997"/>
                </a:cubicBezTo>
                <a:cubicBezTo>
                  <a:pt x="10" y="12717"/>
                  <a:pt x="0" y="12846"/>
                  <a:pt x="0" y="17157"/>
                </a:cubicBezTo>
                <a:lnTo>
                  <a:pt x="0" y="21587"/>
                </a:lnTo>
                <a:lnTo>
                  <a:pt x="10802" y="21587"/>
                </a:lnTo>
                <a:lnTo>
                  <a:pt x="21600" y="21587"/>
                </a:lnTo>
                <a:lnTo>
                  <a:pt x="21600" y="19364"/>
                </a:lnTo>
                <a:cubicBezTo>
                  <a:pt x="21600" y="18145"/>
                  <a:pt x="21530" y="17076"/>
                  <a:pt x="21444" y="16989"/>
                </a:cubicBezTo>
                <a:cubicBezTo>
                  <a:pt x="21359" y="16901"/>
                  <a:pt x="21238" y="15999"/>
                  <a:pt x="21172" y="14983"/>
                </a:cubicBezTo>
                <a:cubicBezTo>
                  <a:pt x="21050" y="13101"/>
                  <a:pt x="20937" y="12781"/>
                  <a:pt x="20015" y="11725"/>
                </a:cubicBezTo>
                <a:cubicBezTo>
                  <a:pt x="19671" y="11330"/>
                  <a:pt x="19578" y="10991"/>
                  <a:pt x="19578" y="10136"/>
                </a:cubicBezTo>
                <a:cubicBezTo>
                  <a:pt x="19578" y="9538"/>
                  <a:pt x="19643" y="8979"/>
                  <a:pt x="19728" y="8892"/>
                </a:cubicBezTo>
                <a:cubicBezTo>
                  <a:pt x="19814" y="8804"/>
                  <a:pt x="19940" y="8363"/>
                  <a:pt x="20001" y="7905"/>
                </a:cubicBezTo>
                <a:cubicBezTo>
                  <a:pt x="20061" y="7447"/>
                  <a:pt x="20215" y="6974"/>
                  <a:pt x="20346" y="6854"/>
                </a:cubicBezTo>
                <a:cubicBezTo>
                  <a:pt x="20705" y="6521"/>
                  <a:pt x="20060" y="4564"/>
                  <a:pt x="19223" y="3451"/>
                </a:cubicBezTo>
                <a:cubicBezTo>
                  <a:pt x="18060" y="1905"/>
                  <a:pt x="16757" y="1203"/>
                  <a:pt x="14847" y="1100"/>
                </a:cubicBezTo>
                <a:cubicBezTo>
                  <a:pt x="13923" y="1050"/>
                  <a:pt x="13124" y="1079"/>
                  <a:pt x="13073" y="1164"/>
                </a:cubicBezTo>
                <a:cubicBezTo>
                  <a:pt x="13021" y="1249"/>
                  <a:pt x="12697" y="1353"/>
                  <a:pt x="12353" y="1389"/>
                </a:cubicBezTo>
                <a:cubicBezTo>
                  <a:pt x="12009" y="1425"/>
                  <a:pt x="11313" y="1501"/>
                  <a:pt x="10802" y="1557"/>
                </a:cubicBezTo>
                <a:cubicBezTo>
                  <a:pt x="10133" y="1631"/>
                  <a:pt x="9545" y="1473"/>
                  <a:pt x="8693" y="987"/>
                </a:cubicBezTo>
                <a:cubicBezTo>
                  <a:pt x="7561" y="342"/>
                  <a:pt x="6813" y="14"/>
                  <a:pt x="6160" y="0"/>
                </a:cubicBezTo>
                <a:close/>
                <a:moveTo>
                  <a:pt x="10603" y="11717"/>
                </a:moveTo>
                <a:cubicBezTo>
                  <a:pt x="10717" y="11724"/>
                  <a:pt x="10861" y="11765"/>
                  <a:pt x="11011" y="11837"/>
                </a:cubicBezTo>
                <a:cubicBezTo>
                  <a:pt x="12037" y="12330"/>
                  <a:pt x="13404" y="12382"/>
                  <a:pt x="14429" y="11973"/>
                </a:cubicBezTo>
                <a:cubicBezTo>
                  <a:pt x="15555" y="11525"/>
                  <a:pt x="15593" y="11555"/>
                  <a:pt x="16286" y="13209"/>
                </a:cubicBezTo>
                <a:cubicBezTo>
                  <a:pt x="16700" y="14197"/>
                  <a:pt x="16729" y="14406"/>
                  <a:pt x="16549" y="15127"/>
                </a:cubicBezTo>
                <a:cubicBezTo>
                  <a:pt x="16437" y="15572"/>
                  <a:pt x="16127" y="16290"/>
                  <a:pt x="15858" y="16716"/>
                </a:cubicBezTo>
                <a:cubicBezTo>
                  <a:pt x="15435" y="17387"/>
                  <a:pt x="15354" y="17425"/>
                  <a:pt x="15260" y="17021"/>
                </a:cubicBezTo>
                <a:cubicBezTo>
                  <a:pt x="15201" y="16764"/>
                  <a:pt x="15238" y="16381"/>
                  <a:pt x="15343" y="16170"/>
                </a:cubicBezTo>
                <a:cubicBezTo>
                  <a:pt x="15490" y="15878"/>
                  <a:pt x="15472" y="15747"/>
                  <a:pt x="15280" y="15625"/>
                </a:cubicBezTo>
                <a:cubicBezTo>
                  <a:pt x="15060" y="15485"/>
                  <a:pt x="15060" y="15373"/>
                  <a:pt x="15270" y="14702"/>
                </a:cubicBezTo>
                <a:cubicBezTo>
                  <a:pt x="15590" y="13681"/>
                  <a:pt x="15462" y="13541"/>
                  <a:pt x="14867" y="14268"/>
                </a:cubicBezTo>
                <a:cubicBezTo>
                  <a:pt x="14445" y="14784"/>
                  <a:pt x="14347" y="14810"/>
                  <a:pt x="14172" y="14461"/>
                </a:cubicBezTo>
                <a:cubicBezTo>
                  <a:pt x="14060" y="14238"/>
                  <a:pt x="13890" y="14137"/>
                  <a:pt x="13792" y="14236"/>
                </a:cubicBezTo>
                <a:cubicBezTo>
                  <a:pt x="13451" y="14586"/>
                  <a:pt x="12662" y="14530"/>
                  <a:pt x="12470" y="14148"/>
                </a:cubicBezTo>
                <a:cubicBezTo>
                  <a:pt x="12364" y="13936"/>
                  <a:pt x="12198" y="13763"/>
                  <a:pt x="12105" y="13763"/>
                </a:cubicBezTo>
                <a:cubicBezTo>
                  <a:pt x="12006" y="13763"/>
                  <a:pt x="12024" y="13933"/>
                  <a:pt x="12139" y="14164"/>
                </a:cubicBezTo>
                <a:cubicBezTo>
                  <a:pt x="12284" y="14453"/>
                  <a:pt x="12288" y="14608"/>
                  <a:pt x="12149" y="14750"/>
                </a:cubicBezTo>
                <a:cubicBezTo>
                  <a:pt x="12024" y="14878"/>
                  <a:pt x="12075" y="15077"/>
                  <a:pt x="12305" y="15344"/>
                </a:cubicBezTo>
                <a:cubicBezTo>
                  <a:pt x="12633" y="15724"/>
                  <a:pt x="12640" y="15793"/>
                  <a:pt x="12382" y="16443"/>
                </a:cubicBezTo>
                <a:cubicBezTo>
                  <a:pt x="12146" y="17041"/>
                  <a:pt x="12027" y="17105"/>
                  <a:pt x="11498" y="16941"/>
                </a:cubicBezTo>
                <a:cubicBezTo>
                  <a:pt x="10740" y="16706"/>
                  <a:pt x="9788" y="16060"/>
                  <a:pt x="9791" y="15785"/>
                </a:cubicBezTo>
                <a:cubicBezTo>
                  <a:pt x="9796" y="15410"/>
                  <a:pt x="10299" y="12025"/>
                  <a:pt x="10384" y="11797"/>
                </a:cubicBezTo>
                <a:cubicBezTo>
                  <a:pt x="10407" y="11735"/>
                  <a:pt x="10489" y="11710"/>
                  <a:pt x="10603" y="1171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2" name="pasted-image.png"/>
          <p:cNvPicPr>
            <a:picLocks noChangeAspect="1"/>
          </p:cNvPicPr>
          <p:nvPr/>
        </p:nvPicPr>
        <p:blipFill>
          <a:blip r:embed="rId13" cstate="print">
            <a:extLst/>
          </a:blip>
          <a:srcRect l="175" t="150" r="27" b="95"/>
          <a:stretch>
            <a:fillRect/>
          </a:stretch>
        </p:blipFill>
        <p:spPr>
          <a:xfrm>
            <a:off x="4908388" y="2571744"/>
            <a:ext cx="2157247" cy="1332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9" y="0"/>
                </a:moveTo>
                <a:cubicBezTo>
                  <a:pt x="4083" y="26"/>
                  <a:pt x="3672" y="68"/>
                  <a:pt x="3619" y="142"/>
                </a:cubicBezTo>
                <a:cubicBezTo>
                  <a:pt x="3401" y="446"/>
                  <a:pt x="2961" y="633"/>
                  <a:pt x="2796" y="490"/>
                </a:cubicBezTo>
                <a:cubicBezTo>
                  <a:pt x="2461" y="200"/>
                  <a:pt x="2031" y="425"/>
                  <a:pt x="2219" y="791"/>
                </a:cubicBezTo>
                <a:cubicBezTo>
                  <a:pt x="2264" y="878"/>
                  <a:pt x="2297" y="998"/>
                  <a:pt x="2296" y="1053"/>
                </a:cubicBezTo>
                <a:cubicBezTo>
                  <a:pt x="2289" y="1445"/>
                  <a:pt x="2418" y="2053"/>
                  <a:pt x="2522" y="2118"/>
                </a:cubicBezTo>
                <a:cubicBezTo>
                  <a:pt x="2602" y="2168"/>
                  <a:pt x="2631" y="2286"/>
                  <a:pt x="2599" y="2448"/>
                </a:cubicBezTo>
                <a:cubicBezTo>
                  <a:pt x="2572" y="2587"/>
                  <a:pt x="2585" y="2736"/>
                  <a:pt x="2627" y="2778"/>
                </a:cubicBezTo>
                <a:cubicBezTo>
                  <a:pt x="2669" y="2821"/>
                  <a:pt x="2682" y="2973"/>
                  <a:pt x="2659" y="3120"/>
                </a:cubicBezTo>
                <a:cubicBezTo>
                  <a:pt x="2632" y="3285"/>
                  <a:pt x="2709" y="3635"/>
                  <a:pt x="2859" y="4025"/>
                </a:cubicBezTo>
                <a:cubicBezTo>
                  <a:pt x="3028" y="4466"/>
                  <a:pt x="3081" y="4719"/>
                  <a:pt x="3031" y="4862"/>
                </a:cubicBezTo>
                <a:cubicBezTo>
                  <a:pt x="2990" y="4983"/>
                  <a:pt x="2994" y="5208"/>
                  <a:pt x="3042" y="5414"/>
                </a:cubicBezTo>
                <a:cubicBezTo>
                  <a:pt x="3087" y="5606"/>
                  <a:pt x="3106" y="5816"/>
                  <a:pt x="3081" y="5881"/>
                </a:cubicBezTo>
                <a:cubicBezTo>
                  <a:pt x="3056" y="5946"/>
                  <a:pt x="3089" y="5964"/>
                  <a:pt x="3158" y="5921"/>
                </a:cubicBezTo>
                <a:cubicBezTo>
                  <a:pt x="3241" y="5869"/>
                  <a:pt x="3308" y="5950"/>
                  <a:pt x="3359" y="6166"/>
                </a:cubicBezTo>
                <a:cubicBezTo>
                  <a:pt x="3400" y="6344"/>
                  <a:pt x="3517" y="6527"/>
                  <a:pt x="3619" y="6570"/>
                </a:cubicBezTo>
                <a:lnTo>
                  <a:pt x="3805" y="6650"/>
                </a:lnTo>
                <a:lnTo>
                  <a:pt x="3647" y="6951"/>
                </a:lnTo>
                <a:cubicBezTo>
                  <a:pt x="3407" y="7396"/>
                  <a:pt x="3107" y="8345"/>
                  <a:pt x="3162" y="8489"/>
                </a:cubicBezTo>
                <a:cubicBezTo>
                  <a:pt x="3188" y="8557"/>
                  <a:pt x="3133" y="8683"/>
                  <a:pt x="3042" y="8762"/>
                </a:cubicBezTo>
                <a:cubicBezTo>
                  <a:pt x="2911" y="8875"/>
                  <a:pt x="2869" y="8860"/>
                  <a:pt x="2831" y="8699"/>
                </a:cubicBezTo>
                <a:cubicBezTo>
                  <a:pt x="2793" y="8540"/>
                  <a:pt x="2643" y="8500"/>
                  <a:pt x="2138" y="8500"/>
                </a:cubicBezTo>
                <a:cubicBezTo>
                  <a:pt x="1353" y="8500"/>
                  <a:pt x="999" y="8753"/>
                  <a:pt x="556" y="9633"/>
                </a:cubicBezTo>
                <a:cubicBezTo>
                  <a:pt x="386" y="9970"/>
                  <a:pt x="184" y="10354"/>
                  <a:pt x="106" y="10487"/>
                </a:cubicBezTo>
                <a:cubicBezTo>
                  <a:pt x="51" y="10580"/>
                  <a:pt x="21" y="10795"/>
                  <a:pt x="0" y="11284"/>
                </a:cubicBezTo>
                <a:cubicBezTo>
                  <a:pt x="24" y="11829"/>
                  <a:pt x="60" y="12023"/>
                  <a:pt x="130" y="12183"/>
                </a:cubicBezTo>
                <a:cubicBezTo>
                  <a:pt x="222" y="12393"/>
                  <a:pt x="363" y="12565"/>
                  <a:pt x="447" y="12565"/>
                </a:cubicBezTo>
                <a:cubicBezTo>
                  <a:pt x="530" y="12565"/>
                  <a:pt x="623" y="12624"/>
                  <a:pt x="651" y="12696"/>
                </a:cubicBezTo>
                <a:cubicBezTo>
                  <a:pt x="678" y="12768"/>
                  <a:pt x="802" y="12827"/>
                  <a:pt x="925" y="12827"/>
                </a:cubicBezTo>
                <a:cubicBezTo>
                  <a:pt x="1173" y="12827"/>
                  <a:pt x="1552" y="13384"/>
                  <a:pt x="1597" y="13812"/>
                </a:cubicBezTo>
                <a:cubicBezTo>
                  <a:pt x="1613" y="13966"/>
                  <a:pt x="1706" y="14105"/>
                  <a:pt x="1825" y="14148"/>
                </a:cubicBezTo>
                <a:cubicBezTo>
                  <a:pt x="1937" y="14188"/>
                  <a:pt x="2019" y="14291"/>
                  <a:pt x="2008" y="14375"/>
                </a:cubicBezTo>
                <a:cubicBezTo>
                  <a:pt x="1997" y="14459"/>
                  <a:pt x="2064" y="14592"/>
                  <a:pt x="2156" y="14671"/>
                </a:cubicBezTo>
                <a:cubicBezTo>
                  <a:pt x="2283" y="14782"/>
                  <a:pt x="2302" y="14855"/>
                  <a:pt x="2233" y="14990"/>
                </a:cubicBezTo>
                <a:cubicBezTo>
                  <a:pt x="2170" y="15114"/>
                  <a:pt x="2169" y="15191"/>
                  <a:pt x="2230" y="15252"/>
                </a:cubicBezTo>
                <a:cubicBezTo>
                  <a:pt x="2277" y="15300"/>
                  <a:pt x="2295" y="15398"/>
                  <a:pt x="2268" y="15468"/>
                </a:cubicBezTo>
                <a:cubicBezTo>
                  <a:pt x="2187" y="15681"/>
                  <a:pt x="2397" y="15975"/>
                  <a:pt x="2631" y="15975"/>
                </a:cubicBezTo>
                <a:cubicBezTo>
                  <a:pt x="2751" y="15975"/>
                  <a:pt x="3021" y="15885"/>
                  <a:pt x="3228" y="15770"/>
                </a:cubicBezTo>
                <a:cubicBezTo>
                  <a:pt x="3656" y="15534"/>
                  <a:pt x="4045" y="15660"/>
                  <a:pt x="4297" y="16112"/>
                </a:cubicBezTo>
                <a:cubicBezTo>
                  <a:pt x="4433" y="16355"/>
                  <a:pt x="4432" y="16371"/>
                  <a:pt x="4227" y="16522"/>
                </a:cubicBezTo>
                <a:cubicBezTo>
                  <a:pt x="4059" y="16645"/>
                  <a:pt x="3974" y="16641"/>
                  <a:pt x="3823" y="16510"/>
                </a:cubicBezTo>
                <a:cubicBezTo>
                  <a:pt x="3685" y="16391"/>
                  <a:pt x="3588" y="16383"/>
                  <a:pt x="3475" y="16482"/>
                </a:cubicBezTo>
                <a:cubicBezTo>
                  <a:pt x="3245" y="16681"/>
                  <a:pt x="2901" y="17532"/>
                  <a:pt x="2771" y="18230"/>
                </a:cubicBezTo>
                <a:lnTo>
                  <a:pt x="2659" y="18839"/>
                </a:lnTo>
                <a:lnTo>
                  <a:pt x="2929" y="18577"/>
                </a:lnTo>
                <a:cubicBezTo>
                  <a:pt x="3079" y="18434"/>
                  <a:pt x="3245" y="18305"/>
                  <a:pt x="3302" y="18287"/>
                </a:cubicBezTo>
                <a:cubicBezTo>
                  <a:pt x="3359" y="18269"/>
                  <a:pt x="3509" y="18173"/>
                  <a:pt x="3633" y="18076"/>
                </a:cubicBezTo>
                <a:cubicBezTo>
                  <a:pt x="3870" y="17891"/>
                  <a:pt x="4027" y="18003"/>
                  <a:pt x="4062" y="18383"/>
                </a:cubicBezTo>
                <a:cubicBezTo>
                  <a:pt x="4091" y="18700"/>
                  <a:pt x="4522" y="19662"/>
                  <a:pt x="4614" y="19613"/>
                </a:cubicBezTo>
                <a:cubicBezTo>
                  <a:pt x="4663" y="19587"/>
                  <a:pt x="4715" y="19438"/>
                  <a:pt x="4730" y="19277"/>
                </a:cubicBezTo>
                <a:cubicBezTo>
                  <a:pt x="4745" y="19116"/>
                  <a:pt x="4817" y="18941"/>
                  <a:pt x="4892" y="18896"/>
                </a:cubicBezTo>
                <a:cubicBezTo>
                  <a:pt x="4966" y="18850"/>
                  <a:pt x="5075" y="18724"/>
                  <a:pt x="5131" y="18611"/>
                </a:cubicBezTo>
                <a:cubicBezTo>
                  <a:pt x="5222" y="18427"/>
                  <a:pt x="5244" y="18434"/>
                  <a:pt x="5353" y="18662"/>
                </a:cubicBezTo>
                <a:cubicBezTo>
                  <a:pt x="5419" y="18802"/>
                  <a:pt x="5476" y="18991"/>
                  <a:pt x="5476" y="19084"/>
                </a:cubicBezTo>
                <a:cubicBezTo>
                  <a:pt x="5476" y="19176"/>
                  <a:pt x="5528" y="19220"/>
                  <a:pt x="5592" y="19180"/>
                </a:cubicBezTo>
                <a:cubicBezTo>
                  <a:pt x="5658" y="19139"/>
                  <a:pt x="5746" y="19224"/>
                  <a:pt x="5799" y="19385"/>
                </a:cubicBezTo>
                <a:cubicBezTo>
                  <a:pt x="5884" y="19643"/>
                  <a:pt x="5938" y="19663"/>
                  <a:pt x="6527" y="19607"/>
                </a:cubicBezTo>
                <a:cubicBezTo>
                  <a:pt x="7323" y="19532"/>
                  <a:pt x="7409" y="19455"/>
                  <a:pt x="7143" y="19055"/>
                </a:cubicBezTo>
                <a:cubicBezTo>
                  <a:pt x="6979" y="18810"/>
                  <a:pt x="6948" y="18685"/>
                  <a:pt x="7002" y="18446"/>
                </a:cubicBezTo>
                <a:cubicBezTo>
                  <a:pt x="7122" y="17913"/>
                  <a:pt x="7058" y="17118"/>
                  <a:pt x="6886" y="17017"/>
                </a:cubicBezTo>
                <a:cubicBezTo>
                  <a:pt x="6801" y="16967"/>
                  <a:pt x="6710" y="16951"/>
                  <a:pt x="6682" y="16977"/>
                </a:cubicBezTo>
                <a:cubicBezTo>
                  <a:pt x="6653" y="17003"/>
                  <a:pt x="6586" y="16942"/>
                  <a:pt x="6534" y="16840"/>
                </a:cubicBezTo>
                <a:cubicBezTo>
                  <a:pt x="6406" y="16591"/>
                  <a:pt x="6561" y="16444"/>
                  <a:pt x="6910" y="16482"/>
                </a:cubicBezTo>
                <a:cubicBezTo>
                  <a:pt x="7191" y="16512"/>
                  <a:pt x="8093" y="15886"/>
                  <a:pt x="8025" y="15708"/>
                </a:cubicBezTo>
                <a:cubicBezTo>
                  <a:pt x="8004" y="15652"/>
                  <a:pt x="8136" y="15416"/>
                  <a:pt x="8317" y="15184"/>
                </a:cubicBezTo>
                <a:cubicBezTo>
                  <a:pt x="8578" y="14850"/>
                  <a:pt x="8751" y="14744"/>
                  <a:pt x="9147" y="14677"/>
                </a:cubicBezTo>
                <a:cubicBezTo>
                  <a:pt x="9423" y="14631"/>
                  <a:pt x="9700" y="14541"/>
                  <a:pt x="9763" y="14478"/>
                </a:cubicBezTo>
                <a:cubicBezTo>
                  <a:pt x="9825" y="14414"/>
                  <a:pt x="10645" y="14342"/>
                  <a:pt x="11581" y="14318"/>
                </a:cubicBezTo>
                <a:lnTo>
                  <a:pt x="13283" y="14279"/>
                </a:lnTo>
                <a:lnTo>
                  <a:pt x="13715" y="14677"/>
                </a:lnTo>
                <a:lnTo>
                  <a:pt x="14148" y="15081"/>
                </a:lnTo>
                <a:lnTo>
                  <a:pt x="14148" y="15770"/>
                </a:lnTo>
                <a:cubicBezTo>
                  <a:pt x="14148" y="16240"/>
                  <a:pt x="14107" y="16527"/>
                  <a:pt x="14021" y="16641"/>
                </a:cubicBezTo>
                <a:cubicBezTo>
                  <a:pt x="13952" y="16735"/>
                  <a:pt x="13847" y="16988"/>
                  <a:pt x="13789" y="17211"/>
                </a:cubicBezTo>
                <a:cubicBezTo>
                  <a:pt x="13731" y="17433"/>
                  <a:pt x="13537" y="17861"/>
                  <a:pt x="13357" y="18161"/>
                </a:cubicBezTo>
                <a:cubicBezTo>
                  <a:pt x="13061" y="18653"/>
                  <a:pt x="12877" y="19151"/>
                  <a:pt x="12741" y="19818"/>
                </a:cubicBezTo>
                <a:cubicBezTo>
                  <a:pt x="12715" y="19945"/>
                  <a:pt x="12734" y="20206"/>
                  <a:pt x="12787" y="20393"/>
                </a:cubicBezTo>
                <a:cubicBezTo>
                  <a:pt x="12870" y="20688"/>
                  <a:pt x="12921" y="20719"/>
                  <a:pt x="13163" y="20655"/>
                </a:cubicBezTo>
                <a:cubicBezTo>
                  <a:pt x="13317" y="20615"/>
                  <a:pt x="13534" y="20444"/>
                  <a:pt x="13645" y="20279"/>
                </a:cubicBezTo>
                <a:cubicBezTo>
                  <a:pt x="13859" y="19960"/>
                  <a:pt x="14634" y="18418"/>
                  <a:pt x="14760" y="18065"/>
                </a:cubicBezTo>
                <a:cubicBezTo>
                  <a:pt x="14801" y="17949"/>
                  <a:pt x="14988" y="17574"/>
                  <a:pt x="15175" y="17233"/>
                </a:cubicBezTo>
                <a:cubicBezTo>
                  <a:pt x="15559" y="16533"/>
                  <a:pt x="15554" y="16535"/>
                  <a:pt x="16269" y="17398"/>
                </a:cubicBezTo>
                <a:lnTo>
                  <a:pt x="16645" y="17854"/>
                </a:lnTo>
                <a:lnTo>
                  <a:pt x="16613" y="18588"/>
                </a:lnTo>
                <a:cubicBezTo>
                  <a:pt x="16546" y="20054"/>
                  <a:pt x="16519" y="20339"/>
                  <a:pt x="16441" y="20422"/>
                </a:cubicBezTo>
                <a:cubicBezTo>
                  <a:pt x="16318" y="20551"/>
                  <a:pt x="16174" y="21050"/>
                  <a:pt x="16174" y="21349"/>
                </a:cubicBezTo>
                <a:cubicBezTo>
                  <a:pt x="16174" y="21537"/>
                  <a:pt x="16538" y="21582"/>
                  <a:pt x="17461" y="21600"/>
                </a:cubicBezTo>
                <a:lnTo>
                  <a:pt x="17556" y="21196"/>
                </a:lnTo>
                <a:cubicBezTo>
                  <a:pt x="17611" y="20961"/>
                  <a:pt x="17674" y="20443"/>
                  <a:pt x="17693" y="20046"/>
                </a:cubicBezTo>
                <a:cubicBezTo>
                  <a:pt x="17712" y="19649"/>
                  <a:pt x="17757" y="19272"/>
                  <a:pt x="17795" y="19209"/>
                </a:cubicBezTo>
                <a:cubicBezTo>
                  <a:pt x="17834" y="19144"/>
                  <a:pt x="17968" y="19216"/>
                  <a:pt x="18104" y="19374"/>
                </a:cubicBezTo>
                <a:cubicBezTo>
                  <a:pt x="18383" y="19695"/>
                  <a:pt x="18473" y="19716"/>
                  <a:pt x="18590" y="19488"/>
                </a:cubicBezTo>
                <a:cubicBezTo>
                  <a:pt x="18649" y="19372"/>
                  <a:pt x="18644" y="19247"/>
                  <a:pt x="18565" y="19072"/>
                </a:cubicBezTo>
                <a:cubicBezTo>
                  <a:pt x="18483" y="18890"/>
                  <a:pt x="18475" y="18759"/>
                  <a:pt x="18537" y="18571"/>
                </a:cubicBezTo>
                <a:cubicBezTo>
                  <a:pt x="18583" y="18431"/>
                  <a:pt x="18600" y="18286"/>
                  <a:pt x="18576" y="18247"/>
                </a:cubicBezTo>
                <a:cubicBezTo>
                  <a:pt x="18551" y="18207"/>
                  <a:pt x="18568" y="18069"/>
                  <a:pt x="18611" y="17939"/>
                </a:cubicBezTo>
                <a:cubicBezTo>
                  <a:pt x="18675" y="17746"/>
                  <a:pt x="18621" y="17616"/>
                  <a:pt x="18333" y="17233"/>
                </a:cubicBezTo>
                <a:cubicBezTo>
                  <a:pt x="18044" y="16850"/>
                  <a:pt x="17987" y="16705"/>
                  <a:pt x="18020" y="16431"/>
                </a:cubicBezTo>
                <a:cubicBezTo>
                  <a:pt x="18049" y="16183"/>
                  <a:pt x="17995" y="15981"/>
                  <a:pt x="17816" y="15673"/>
                </a:cubicBezTo>
                <a:cubicBezTo>
                  <a:pt x="17539" y="15197"/>
                  <a:pt x="17406" y="14442"/>
                  <a:pt x="17468" y="13686"/>
                </a:cubicBezTo>
                <a:cubicBezTo>
                  <a:pt x="17509" y="13183"/>
                  <a:pt x="17527" y="13160"/>
                  <a:pt x="18034" y="12867"/>
                </a:cubicBezTo>
                <a:cubicBezTo>
                  <a:pt x="18321" y="12700"/>
                  <a:pt x="18581" y="12607"/>
                  <a:pt x="18611" y="12662"/>
                </a:cubicBezTo>
                <a:cubicBezTo>
                  <a:pt x="18656" y="12744"/>
                  <a:pt x="18804" y="13745"/>
                  <a:pt x="18889" y="14535"/>
                </a:cubicBezTo>
                <a:cubicBezTo>
                  <a:pt x="18900" y="14643"/>
                  <a:pt x="18929" y="14819"/>
                  <a:pt x="18952" y="14928"/>
                </a:cubicBezTo>
                <a:cubicBezTo>
                  <a:pt x="18975" y="15036"/>
                  <a:pt x="19042" y="15388"/>
                  <a:pt x="19100" y="15713"/>
                </a:cubicBezTo>
                <a:cubicBezTo>
                  <a:pt x="19157" y="16038"/>
                  <a:pt x="19230" y="16364"/>
                  <a:pt x="19261" y="16436"/>
                </a:cubicBezTo>
                <a:cubicBezTo>
                  <a:pt x="19293" y="16508"/>
                  <a:pt x="19345" y="16776"/>
                  <a:pt x="19377" y="17028"/>
                </a:cubicBezTo>
                <a:cubicBezTo>
                  <a:pt x="19410" y="17281"/>
                  <a:pt x="19550" y="17751"/>
                  <a:pt x="19687" y="18076"/>
                </a:cubicBezTo>
                <a:cubicBezTo>
                  <a:pt x="19823" y="18401"/>
                  <a:pt x="20025" y="18890"/>
                  <a:pt x="20137" y="19163"/>
                </a:cubicBezTo>
                <a:cubicBezTo>
                  <a:pt x="20250" y="19438"/>
                  <a:pt x="20434" y="19699"/>
                  <a:pt x="20548" y="19744"/>
                </a:cubicBezTo>
                <a:cubicBezTo>
                  <a:pt x="20662" y="19789"/>
                  <a:pt x="20826" y="19903"/>
                  <a:pt x="20914" y="20000"/>
                </a:cubicBezTo>
                <a:cubicBezTo>
                  <a:pt x="21002" y="20098"/>
                  <a:pt x="21194" y="20177"/>
                  <a:pt x="21340" y="20177"/>
                </a:cubicBezTo>
                <a:lnTo>
                  <a:pt x="21600" y="20177"/>
                </a:lnTo>
                <a:lnTo>
                  <a:pt x="21600" y="19323"/>
                </a:lnTo>
                <a:lnTo>
                  <a:pt x="21196" y="18867"/>
                </a:lnTo>
                <a:cubicBezTo>
                  <a:pt x="20868" y="18494"/>
                  <a:pt x="20470" y="17746"/>
                  <a:pt x="20429" y="17421"/>
                </a:cubicBezTo>
                <a:cubicBezTo>
                  <a:pt x="20424" y="17385"/>
                  <a:pt x="20343" y="17112"/>
                  <a:pt x="20246" y="16812"/>
                </a:cubicBezTo>
                <a:cubicBezTo>
                  <a:pt x="20007" y="16074"/>
                  <a:pt x="19731" y="14248"/>
                  <a:pt x="19638" y="12787"/>
                </a:cubicBezTo>
                <a:cubicBezTo>
                  <a:pt x="19601" y="12208"/>
                  <a:pt x="19614" y="12142"/>
                  <a:pt x="19796" y="12030"/>
                </a:cubicBezTo>
                <a:cubicBezTo>
                  <a:pt x="19905" y="11963"/>
                  <a:pt x="20096" y="11910"/>
                  <a:pt x="20221" y="11910"/>
                </a:cubicBezTo>
                <a:cubicBezTo>
                  <a:pt x="20495" y="11910"/>
                  <a:pt x="20973" y="11603"/>
                  <a:pt x="21108" y="11341"/>
                </a:cubicBezTo>
                <a:cubicBezTo>
                  <a:pt x="21185" y="11190"/>
                  <a:pt x="21177" y="11134"/>
                  <a:pt x="21062" y="11062"/>
                </a:cubicBezTo>
                <a:cubicBezTo>
                  <a:pt x="20926" y="10977"/>
                  <a:pt x="20927" y="10962"/>
                  <a:pt x="21072" y="10789"/>
                </a:cubicBezTo>
                <a:cubicBezTo>
                  <a:pt x="21221" y="10612"/>
                  <a:pt x="21218" y="10598"/>
                  <a:pt x="21030" y="10481"/>
                </a:cubicBezTo>
                <a:cubicBezTo>
                  <a:pt x="20923" y="10414"/>
                  <a:pt x="20682" y="10263"/>
                  <a:pt x="20492" y="10140"/>
                </a:cubicBezTo>
                <a:cubicBezTo>
                  <a:pt x="20303" y="10016"/>
                  <a:pt x="20088" y="9947"/>
                  <a:pt x="20017" y="9992"/>
                </a:cubicBezTo>
                <a:cubicBezTo>
                  <a:pt x="19946" y="10036"/>
                  <a:pt x="19854" y="10036"/>
                  <a:pt x="19810" y="9992"/>
                </a:cubicBezTo>
                <a:cubicBezTo>
                  <a:pt x="19712" y="9894"/>
                  <a:pt x="20052" y="9286"/>
                  <a:pt x="20204" y="9286"/>
                </a:cubicBezTo>
                <a:cubicBezTo>
                  <a:pt x="20263" y="9286"/>
                  <a:pt x="20309" y="9227"/>
                  <a:pt x="20309" y="9155"/>
                </a:cubicBezTo>
                <a:cubicBezTo>
                  <a:pt x="20309" y="8906"/>
                  <a:pt x="20152" y="9028"/>
                  <a:pt x="19863" y="9496"/>
                </a:cubicBezTo>
                <a:cubicBezTo>
                  <a:pt x="19627" y="9877"/>
                  <a:pt x="19549" y="9931"/>
                  <a:pt x="19455" y="9804"/>
                </a:cubicBezTo>
                <a:cubicBezTo>
                  <a:pt x="19391" y="9717"/>
                  <a:pt x="19358" y="9601"/>
                  <a:pt x="19381" y="9542"/>
                </a:cubicBezTo>
                <a:cubicBezTo>
                  <a:pt x="19403" y="9483"/>
                  <a:pt x="19381" y="9394"/>
                  <a:pt x="19335" y="9348"/>
                </a:cubicBezTo>
                <a:cubicBezTo>
                  <a:pt x="19283" y="9296"/>
                  <a:pt x="19317" y="9124"/>
                  <a:pt x="19423" y="8881"/>
                </a:cubicBezTo>
                <a:cubicBezTo>
                  <a:pt x="19517" y="8669"/>
                  <a:pt x="19625" y="8533"/>
                  <a:pt x="19666" y="8574"/>
                </a:cubicBezTo>
                <a:cubicBezTo>
                  <a:pt x="19777" y="8685"/>
                  <a:pt x="19758" y="8402"/>
                  <a:pt x="19624" y="7982"/>
                </a:cubicBezTo>
                <a:cubicBezTo>
                  <a:pt x="19558" y="7778"/>
                  <a:pt x="19530" y="7575"/>
                  <a:pt x="19560" y="7526"/>
                </a:cubicBezTo>
                <a:cubicBezTo>
                  <a:pt x="19590" y="7478"/>
                  <a:pt x="19463" y="7473"/>
                  <a:pt x="19279" y="7521"/>
                </a:cubicBezTo>
                <a:cubicBezTo>
                  <a:pt x="18962" y="7603"/>
                  <a:pt x="18936" y="7586"/>
                  <a:pt x="18808" y="7185"/>
                </a:cubicBezTo>
                <a:cubicBezTo>
                  <a:pt x="18624" y="6609"/>
                  <a:pt x="18085" y="5672"/>
                  <a:pt x="17594" y="5084"/>
                </a:cubicBezTo>
                <a:cubicBezTo>
                  <a:pt x="17141" y="4541"/>
                  <a:pt x="16662" y="4111"/>
                  <a:pt x="16662" y="4247"/>
                </a:cubicBezTo>
                <a:cubicBezTo>
                  <a:pt x="16662" y="4296"/>
                  <a:pt x="16596" y="4250"/>
                  <a:pt x="16518" y="4145"/>
                </a:cubicBezTo>
                <a:cubicBezTo>
                  <a:pt x="16057" y="3520"/>
                  <a:pt x="14549" y="2928"/>
                  <a:pt x="13599" y="2995"/>
                </a:cubicBezTo>
                <a:cubicBezTo>
                  <a:pt x="13343" y="3013"/>
                  <a:pt x="13079" y="2996"/>
                  <a:pt x="13012" y="2955"/>
                </a:cubicBezTo>
                <a:cubicBezTo>
                  <a:pt x="12811" y="2830"/>
                  <a:pt x="11830" y="2711"/>
                  <a:pt x="11771" y="2807"/>
                </a:cubicBezTo>
                <a:cubicBezTo>
                  <a:pt x="11700" y="2921"/>
                  <a:pt x="11166" y="2921"/>
                  <a:pt x="11095" y="2807"/>
                </a:cubicBezTo>
                <a:cubicBezTo>
                  <a:pt x="11004" y="2658"/>
                  <a:pt x="10214" y="2714"/>
                  <a:pt x="10114" y="2875"/>
                </a:cubicBezTo>
                <a:cubicBezTo>
                  <a:pt x="10050" y="2979"/>
                  <a:pt x="9985" y="2989"/>
                  <a:pt x="9914" y="2898"/>
                </a:cubicBezTo>
                <a:cubicBezTo>
                  <a:pt x="9793" y="2745"/>
                  <a:pt x="8483" y="2784"/>
                  <a:pt x="8387" y="2943"/>
                </a:cubicBezTo>
                <a:cubicBezTo>
                  <a:pt x="8353" y="3002"/>
                  <a:pt x="8311" y="3228"/>
                  <a:pt x="8296" y="3444"/>
                </a:cubicBezTo>
                <a:cubicBezTo>
                  <a:pt x="8260" y="3982"/>
                  <a:pt x="8117" y="3889"/>
                  <a:pt x="8067" y="3296"/>
                </a:cubicBezTo>
                <a:cubicBezTo>
                  <a:pt x="8034" y="2902"/>
                  <a:pt x="7990" y="2805"/>
                  <a:pt x="7825" y="2767"/>
                </a:cubicBezTo>
                <a:cubicBezTo>
                  <a:pt x="7498" y="2692"/>
                  <a:pt x="6600" y="1906"/>
                  <a:pt x="6467" y="1577"/>
                </a:cubicBezTo>
                <a:cubicBezTo>
                  <a:pt x="6389" y="1383"/>
                  <a:pt x="6365" y="1130"/>
                  <a:pt x="6397" y="871"/>
                </a:cubicBezTo>
                <a:cubicBezTo>
                  <a:pt x="6424" y="649"/>
                  <a:pt x="6408" y="355"/>
                  <a:pt x="6362" y="216"/>
                </a:cubicBezTo>
                <a:cubicBezTo>
                  <a:pt x="6317" y="81"/>
                  <a:pt x="6093" y="29"/>
                  <a:pt x="5511" y="0"/>
                </a:cubicBezTo>
                <a:lnTo>
                  <a:pt x="5409" y="0"/>
                </a:lnTo>
                <a:close/>
                <a:moveTo>
                  <a:pt x="8936" y="16505"/>
                </a:moveTo>
                <a:cubicBezTo>
                  <a:pt x="8116" y="16505"/>
                  <a:pt x="7970" y="16650"/>
                  <a:pt x="8286" y="17182"/>
                </a:cubicBezTo>
                <a:cubicBezTo>
                  <a:pt x="8587" y="17692"/>
                  <a:pt x="8832" y="17655"/>
                  <a:pt x="9253" y="17028"/>
                </a:cubicBezTo>
                <a:lnTo>
                  <a:pt x="9604" y="16505"/>
                </a:lnTo>
                <a:lnTo>
                  <a:pt x="8936" y="16505"/>
                </a:lnTo>
                <a:close/>
                <a:moveTo>
                  <a:pt x="10737" y="17313"/>
                </a:moveTo>
                <a:cubicBezTo>
                  <a:pt x="10735" y="17307"/>
                  <a:pt x="10683" y="17327"/>
                  <a:pt x="10582" y="17370"/>
                </a:cubicBezTo>
                <a:cubicBezTo>
                  <a:pt x="10470" y="17417"/>
                  <a:pt x="10227" y="17484"/>
                  <a:pt x="10040" y="17518"/>
                </a:cubicBezTo>
                <a:cubicBezTo>
                  <a:pt x="9850" y="17553"/>
                  <a:pt x="9640" y="17685"/>
                  <a:pt x="9562" y="17825"/>
                </a:cubicBezTo>
                <a:cubicBezTo>
                  <a:pt x="9427" y="18066"/>
                  <a:pt x="9431" y="18076"/>
                  <a:pt x="9685" y="18076"/>
                </a:cubicBezTo>
                <a:cubicBezTo>
                  <a:pt x="9830" y="18076"/>
                  <a:pt x="10053" y="17958"/>
                  <a:pt x="10178" y="17814"/>
                </a:cubicBezTo>
                <a:cubicBezTo>
                  <a:pt x="10302" y="17670"/>
                  <a:pt x="10488" y="17490"/>
                  <a:pt x="10593" y="17415"/>
                </a:cubicBezTo>
                <a:cubicBezTo>
                  <a:pt x="10688" y="17348"/>
                  <a:pt x="10738" y="17319"/>
                  <a:pt x="10737" y="17313"/>
                </a:cubicBezTo>
                <a:close/>
                <a:moveTo>
                  <a:pt x="7871" y="17615"/>
                </a:moveTo>
                <a:cubicBezTo>
                  <a:pt x="7838" y="17620"/>
                  <a:pt x="7873" y="17681"/>
                  <a:pt x="7941" y="17803"/>
                </a:cubicBezTo>
                <a:cubicBezTo>
                  <a:pt x="8032" y="17966"/>
                  <a:pt x="8050" y="18082"/>
                  <a:pt x="7994" y="18139"/>
                </a:cubicBezTo>
                <a:cubicBezTo>
                  <a:pt x="7946" y="18186"/>
                  <a:pt x="7906" y="18337"/>
                  <a:pt x="7906" y="18474"/>
                </a:cubicBezTo>
                <a:cubicBezTo>
                  <a:pt x="7906" y="18667"/>
                  <a:pt x="8027" y="18784"/>
                  <a:pt x="8433" y="18987"/>
                </a:cubicBezTo>
                <a:cubicBezTo>
                  <a:pt x="8723" y="19132"/>
                  <a:pt x="9060" y="19340"/>
                  <a:pt x="9182" y="19448"/>
                </a:cubicBezTo>
                <a:cubicBezTo>
                  <a:pt x="9305" y="19556"/>
                  <a:pt x="9415" y="19644"/>
                  <a:pt x="9425" y="19647"/>
                </a:cubicBezTo>
                <a:cubicBezTo>
                  <a:pt x="9435" y="19650"/>
                  <a:pt x="9407" y="19507"/>
                  <a:pt x="9365" y="19328"/>
                </a:cubicBezTo>
                <a:cubicBezTo>
                  <a:pt x="9323" y="19149"/>
                  <a:pt x="9281" y="18797"/>
                  <a:pt x="9270" y="18543"/>
                </a:cubicBezTo>
                <a:cubicBezTo>
                  <a:pt x="9260" y="18289"/>
                  <a:pt x="9211" y="18067"/>
                  <a:pt x="9165" y="18059"/>
                </a:cubicBezTo>
                <a:cubicBezTo>
                  <a:pt x="9118" y="18051"/>
                  <a:pt x="8971" y="18031"/>
                  <a:pt x="8838" y="18008"/>
                </a:cubicBezTo>
                <a:cubicBezTo>
                  <a:pt x="8704" y="17985"/>
                  <a:pt x="8416" y="17870"/>
                  <a:pt x="8198" y="17757"/>
                </a:cubicBezTo>
                <a:cubicBezTo>
                  <a:pt x="8003" y="17656"/>
                  <a:pt x="7903" y="17609"/>
                  <a:pt x="7871" y="1761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3" name="pasted-image.png"/>
          <p:cNvPicPr>
            <a:picLocks noChangeAspect="1"/>
          </p:cNvPicPr>
          <p:nvPr/>
        </p:nvPicPr>
        <p:blipFill>
          <a:blip r:embed="rId14" cstate="print">
            <a:extLst/>
          </a:blip>
          <a:srcRect l="2355" t="6000" r="4" b="4229"/>
          <a:stretch>
            <a:fillRect/>
          </a:stretch>
        </p:blipFill>
        <p:spPr>
          <a:xfrm>
            <a:off x="5908520" y="2571744"/>
            <a:ext cx="2735446" cy="13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600" extrusionOk="0">
                <a:moveTo>
                  <a:pt x="14143" y="0"/>
                </a:moveTo>
                <a:cubicBezTo>
                  <a:pt x="12867" y="0"/>
                  <a:pt x="9952" y="632"/>
                  <a:pt x="7800" y="1374"/>
                </a:cubicBezTo>
                <a:cubicBezTo>
                  <a:pt x="7453" y="1494"/>
                  <a:pt x="6782" y="1656"/>
                  <a:pt x="6308" y="1735"/>
                </a:cubicBezTo>
                <a:cubicBezTo>
                  <a:pt x="5835" y="1815"/>
                  <a:pt x="5087" y="2034"/>
                  <a:pt x="4645" y="2226"/>
                </a:cubicBezTo>
                <a:cubicBezTo>
                  <a:pt x="4203" y="2417"/>
                  <a:pt x="3701" y="2630"/>
                  <a:pt x="3528" y="2695"/>
                </a:cubicBezTo>
                <a:cubicBezTo>
                  <a:pt x="3325" y="2770"/>
                  <a:pt x="3212" y="2957"/>
                  <a:pt x="3212" y="3217"/>
                </a:cubicBezTo>
                <a:cubicBezTo>
                  <a:pt x="3212" y="3440"/>
                  <a:pt x="3133" y="3749"/>
                  <a:pt x="3038" y="3907"/>
                </a:cubicBezTo>
                <a:cubicBezTo>
                  <a:pt x="2942" y="4066"/>
                  <a:pt x="2787" y="4746"/>
                  <a:pt x="2689" y="5416"/>
                </a:cubicBezTo>
                <a:cubicBezTo>
                  <a:pt x="2592" y="6087"/>
                  <a:pt x="2311" y="7142"/>
                  <a:pt x="2065" y="7760"/>
                </a:cubicBezTo>
                <a:cubicBezTo>
                  <a:pt x="1213" y="9906"/>
                  <a:pt x="868" y="12891"/>
                  <a:pt x="1455" y="13058"/>
                </a:cubicBezTo>
                <a:cubicBezTo>
                  <a:pt x="1615" y="13104"/>
                  <a:pt x="1751" y="12957"/>
                  <a:pt x="1832" y="12654"/>
                </a:cubicBezTo>
                <a:cubicBezTo>
                  <a:pt x="1902" y="12393"/>
                  <a:pt x="2042" y="12180"/>
                  <a:pt x="2146" y="12180"/>
                </a:cubicBezTo>
                <a:cubicBezTo>
                  <a:pt x="2249" y="12180"/>
                  <a:pt x="2416" y="12037"/>
                  <a:pt x="2515" y="11862"/>
                </a:cubicBezTo>
                <a:cubicBezTo>
                  <a:pt x="2615" y="11687"/>
                  <a:pt x="3005" y="11369"/>
                  <a:pt x="3383" y="11156"/>
                </a:cubicBezTo>
                <a:cubicBezTo>
                  <a:pt x="3762" y="10942"/>
                  <a:pt x="4266" y="10516"/>
                  <a:pt x="4503" y="10207"/>
                </a:cubicBezTo>
                <a:cubicBezTo>
                  <a:pt x="4991" y="9570"/>
                  <a:pt x="6062" y="9264"/>
                  <a:pt x="6429" y="9657"/>
                </a:cubicBezTo>
                <a:cubicBezTo>
                  <a:pt x="6647" y="9891"/>
                  <a:pt x="6626" y="9991"/>
                  <a:pt x="6030" y="11517"/>
                </a:cubicBezTo>
                <a:cubicBezTo>
                  <a:pt x="5204" y="13631"/>
                  <a:pt x="5156" y="14188"/>
                  <a:pt x="5612" y="16577"/>
                </a:cubicBezTo>
                <a:cubicBezTo>
                  <a:pt x="5814" y="17636"/>
                  <a:pt x="5930" y="18552"/>
                  <a:pt x="5874" y="18663"/>
                </a:cubicBezTo>
                <a:cubicBezTo>
                  <a:pt x="5820" y="18772"/>
                  <a:pt x="4747" y="18905"/>
                  <a:pt x="3490" y="18959"/>
                </a:cubicBezTo>
                <a:cubicBezTo>
                  <a:pt x="-34" y="19112"/>
                  <a:pt x="0" y="19095"/>
                  <a:pt x="0" y="20592"/>
                </a:cubicBezTo>
                <a:lnTo>
                  <a:pt x="0" y="21600"/>
                </a:lnTo>
                <a:lnTo>
                  <a:pt x="10784" y="21600"/>
                </a:lnTo>
                <a:lnTo>
                  <a:pt x="21566" y="21600"/>
                </a:lnTo>
                <a:lnTo>
                  <a:pt x="21566" y="20026"/>
                </a:lnTo>
                <a:lnTo>
                  <a:pt x="21566" y="18447"/>
                </a:lnTo>
                <a:lnTo>
                  <a:pt x="21076" y="18070"/>
                </a:lnTo>
                <a:cubicBezTo>
                  <a:pt x="20806" y="17863"/>
                  <a:pt x="20529" y="17693"/>
                  <a:pt x="20460" y="17693"/>
                </a:cubicBezTo>
                <a:cubicBezTo>
                  <a:pt x="20199" y="17693"/>
                  <a:pt x="20059" y="16977"/>
                  <a:pt x="19854" y="14567"/>
                </a:cubicBezTo>
                <a:cubicBezTo>
                  <a:pt x="19730" y="13108"/>
                  <a:pt x="19583" y="12042"/>
                  <a:pt x="19498" y="11986"/>
                </a:cubicBezTo>
                <a:cubicBezTo>
                  <a:pt x="19235" y="11810"/>
                  <a:pt x="18470" y="10297"/>
                  <a:pt x="18536" y="10083"/>
                </a:cubicBezTo>
                <a:cubicBezTo>
                  <a:pt x="18572" y="9967"/>
                  <a:pt x="18538" y="9898"/>
                  <a:pt x="18461" y="9932"/>
                </a:cubicBezTo>
                <a:cubicBezTo>
                  <a:pt x="18385" y="9967"/>
                  <a:pt x="18279" y="9686"/>
                  <a:pt x="18226" y="9307"/>
                </a:cubicBezTo>
                <a:cubicBezTo>
                  <a:pt x="18111" y="8500"/>
                  <a:pt x="18370" y="6428"/>
                  <a:pt x="18641" y="5977"/>
                </a:cubicBezTo>
                <a:cubicBezTo>
                  <a:pt x="18940" y="5479"/>
                  <a:pt x="18850" y="4275"/>
                  <a:pt x="18440" y="3277"/>
                </a:cubicBezTo>
                <a:cubicBezTo>
                  <a:pt x="17438" y="839"/>
                  <a:pt x="16337" y="0"/>
                  <a:pt x="1414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5" name="pasted-image.png"/>
          <p:cNvPicPr>
            <a:picLocks noChangeAspect="1"/>
          </p:cNvPicPr>
          <p:nvPr/>
        </p:nvPicPr>
        <p:blipFill>
          <a:blip r:embed="rId15" cstate="print">
            <a:extLst/>
          </a:blip>
          <a:srcRect l="2293" t="11164" r="589" b="17144"/>
          <a:stretch>
            <a:fillRect/>
          </a:stretch>
        </p:blipFill>
        <p:spPr>
          <a:xfrm>
            <a:off x="642910" y="5025958"/>
            <a:ext cx="941539" cy="324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0" h="21533" extrusionOk="0">
                <a:moveTo>
                  <a:pt x="8790" y="87"/>
                </a:moveTo>
                <a:cubicBezTo>
                  <a:pt x="8552" y="-53"/>
                  <a:pt x="7259" y="-14"/>
                  <a:pt x="6913" y="138"/>
                </a:cubicBezTo>
                <a:cubicBezTo>
                  <a:pt x="6753" y="209"/>
                  <a:pt x="6513" y="304"/>
                  <a:pt x="6375" y="359"/>
                </a:cubicBezTo>
                <a:cubicBezTo>
                  <a:pt x="5922" y="538"/>
                  <a:pt x="5080" y="1240"/>
                  <a:pt x="4767" y="1700"/>
                </a:cubicBezTo>
                <a:cubicBezTo>
                  <a:pt x="4686" y="1819"/>
                  <a:pt x="4489" y="2078"/>
                  <a:pt x="4329" y="2277"/>
                </a:cubicBezTo>
                <a:cubicBezTo>
                  <a:pt x="3887" y="2825"/>
                  <a:pt x="3222" y="4369"/>
                  <a:pt x="2814" y="5792"/>
                </a:cubicBezTo>
                <a:lnTo>
                  <a:pt x="2452" y="7066"/>
                </a:lnTo>
                <a:lnTo>
                  <a:pt x="2188" y="6234"/>
                </a:lnTo>
                <a:lnTo>
                  <a:pt x="1919" y="5402"/>
                </a:lnTo>
                <a:lnTo>
                  <a:pt x="1726" y="6149"/>
                </a:lnTo>
                <a:cubicBezTo>
                  <a:pt x="1532" y="6879"/>
                  <a:pt x="1528" y="6865"/>
                  <a:pt x="1218" y="6488"/>
                </a:cubicBezTo>
                <a:cubicBezTo>
                  <a:pt x="929" y="6139"/>
                  <a:pt x="907" y="6141"/>
                  <a:pt x="908" y="6522"/>
                </a:cubicBezTo>
                <a:cubicBezTo>
                  <a:pt x="910" y="7409"/>
                  <a:pt x="1011" y="7926"/>
                  <a:pt x="1259" y="8339"/>
                </a:cubicBezTo>
                <a:lnTo>
                  <a:pt x="1516" y="8780"/>
                </a:lnTo>
                <a:lnTo>
                  <a:pt x="1311" y="9426"/>
                </a:lnTo>
                <a:cubicBezTo>
                  <a:pt x="1153" y="9923"/>
                  <a:pt x="365" y="14240"/>
                  <a:pt x="1" y="16608"/>
                </a:cubicBezTo>
                <a:cubicBezTo>
                  <a:pt x="-17" y="16728"/>
                  <a:pt x="140" y="16762"/>
                  <a:pt x="352" y="16693"/>
                </a:cubicBezTo>
                <a:cubicBezTo>
                  <a:pt x="626" y="16603"/>
                  <a:pt x="827" y="16343"/>
                  <a:pt x="1042" y="15793"/>
                </a:cubicBezTo>
                <a:cubicBezTo>
                  <a:pt x="1209" y="15368"/>
                  <a:pt x="1391" y="15080"/>
                  <a:pt x="1452" y="15148"/>
                </a:cubicBezTo>
                <a:cubicBezTo>
                  <a:pt x="1512" y="15215"/>
                  <a:pt x="1602" y="15130"/>
                  <a:pt x="1650" y="14961"/>
                </a:cubicBezTo>
                <a:cubicBezTo>
                  <a:pt x="1758" y="14586"/>
                  <a:pt x="2211" y="14619"/>
                  <a:pt x="2346" y="15012"/>
                </a:cubicBezTo>
                <a:cubicBezTo>
                  <a:pt x="2401" y="15169"/>
                  <a:pt x="2476" y="15300"/>
                  <a:pt x="2516" y="15300"/>
                </a:cubicBezTo>
                <a:cubicBezTo>
                  <a:pt x="2556" y="15300"/>
                  <a:pt x="2717" y="15584"/>
                  <a:pt x="2873" y="15929"/>
                </a:cubicBezTo>
                <a:cubicBezTo>
                  <a:pt x="3141" y="16523"/>
                  <a:pt x="3149" y="16575"/>
                  <a:pt x="3030" y="17100"/>
                </a:cubicBezTo>
                <a:cubicBezTo>
                  <a:pt x="2912" y="17625"/>
                  <a:pt x="2917" y="17680"/>
                  <a:pt x="3124" y="17830"/>
                </a:cubicBezTo>
                <a:cubicBezTo>
                  <a:pt x="3244" y="17918"/>
                  <a:pt x="3406" y="17921"/>
                  <a:pt x="3487" y="17847"/>
                </a:cubicBezTo>
                <a:cubicBezTo>
                  <a:pt x="3571" y="17770"/>
                  <a:pt x="3691" y="17908"/>
                  <a:pt x="3773" y="18170"/>
                </a:cubicBezTo>
                <a:cubicBezTo>
                  <a:pt x="3908" y="18602"/>
                  <a:pt x="3899" y="18650"/>
                  <a:pt x="3527" y="19206"/>
                </a:cubicBezTo>
                <a:cubicBezTo>
                  <a:pt x="3053" y="19914"/>
                  <a:pt x="2918" y="20435"/>
                  <a:pt x="3071" y="20972"/>
                </a:cubicBezTo>
                <a:cubicBezTo>
                  <a:pt x="3131" y="21181"/>
                  <a:pt x="3224" y="21270"/>
                  <a:pt x="3276" y="21175"/>
                </a:cubicBezTo>
                <a:cubicBezTo>
                  <a:pt x="3328" y="21080"/>
                  <a:pt x="3436" y="21035"/>
                  <a:pt x="3516" y="21073"/>
                </a:cubicBezTo>
                <a:cubicBezTo>
                  <a:pt x="3596" y="21112"/>
                  <a:pt x="3776" y="20953"/>
                  <a:pt x="3913" y="20717"/>
                </a:cubicBezTo>
                <a:cubicBezTo>
                  <a:pt x="4106" y="20386"/>
                  <a:pt x="4182" y="20343"/>
                  <a:pt x="4258" y="20564"/>
                </a:cubicBezTo>
                <a:cubicBezTo>
                  <a:pt x="4324" y="20754"/>
                  <a:pt x="4392" y="20771"/>
                  <a:pt x="4457" y="20615"/>
                </a:cubicBezTo>
                <a:cubicBezTo>
                  <a:pt x="4511" y="20485"/>
                  <a:pt x="4663" y="20372"/>
                  <a:pt x="4796" y="20360"/>
                </a:cubicBezTo>
                <a:cubicBezTo>
                  <a:pt x="4929" y="20348"/>
                  <a:pt x="5266" y="20238"/>
                  <a:pt x="5545" y="20106"/>
                </a:cubicBezTo>
                <a:cubicBezTo>
                  <a:pt x="6115" y="19835"/>
                  <a:pt x="6176" y="19541"/>
                  <a:pt x="5890" y="18357"/>
                </a:cubicBezTo>
                <a:cubicBezTo>
                  <a:pt x="5724" y="17668"/>
                  <a:pt x="5721" y="17651"/>
                  <a:pt x="5878" y="17338"/>
                </a:cubicBezTo>
                <a:cubicBezTo>
                  <a:pt x="5966" y="17163"/>
                  <a:pt x="6104" y="16832"/>
                  <a:pt x="6182" y="16608"/>
                </a:cubicBezTo>
                <a:cubicBezTo>
                  <a:pt x="6316" y="16226"/>
                  <a:pt x="6333" y="16243"/>
                  <a:pt x="6422" y="16812"/>
                </a:cubicBezTo>
                <a:cubicBezTo>
                  <a:pt x="6503" y="17327"/>
                  <a:pt x="6589" y="17432"/>
                  <a:pt x="7007" y="17559"/>
                </a:cubicBezTo>
                <a:cubicBezTo>
                  <a:pt x="7277" y="17641"/>
                  <a:pt x="7575" y="17831"/>
                  <a:pt x="7668" y="17966"/>
                </a:cubicBezTo>
                <a:cubicBezTo>
                  <a:pt x="7760" y="18102"/>
                  <a:pt x="7910" y="18308"/>
                  <a:pt x="8001" y="18442"/>
                </a:cubicBezTo>
                <a:cubicBezTo>
                  <a:pt x="8092" y="18575"/>
                  <a:pt x="8213" y="18696"/>
                  <a:pt x="8276" y="18696"/>
                </a:cubicBezTo>
                <a:cubicBezTo>
                  <a:pt x="8429" y="18696"/>
                  <a:pt x="8696" y="19569"/>
                  <a:pt x="8632" y="19868"/>
                </a:cubicBezTo>
                <a:cubicBezTo>
                  <a:pt x="8554" y="20238"/>
                  <a:pt x="8743" y="20467"/>
                  <a:pt x="8872" y="20157"/>
                </a:cubicBezTo>
                <a:cubicBezTo>
                  <a:pt x="8940" y="19994"/>
                  <a:pt x="9007" y="19972"/>
                  <a:pt x="9036" y="20106"/>
                </a:cubicBezTo>
                <a:cubicBezTo>
                  <a:pt x="9099" y="20400"/>
                  <a:pt x="9995" y="20323"/>
                  <a:pt x="10211" y="20004"/>
                </a:cubicBezTo>
                <a:cubicBezTo>
                  <a:pt x="10303" y="19868"/>
                  <a:pt x="10716" y="19717"/>
                  <a:pt x="11129" y="19681"/>
                </a:cubicBezTo>
                <a:cubicBezTo>
                  <a:pt x="11542" y="19646"/>
                  <a:pt x="11916" y="19516"/>
                  <a:pt x="11960" y="19393"/>
                </a:cubicBezTo>
                <a:cubicBezTo>
                  <a:pt x="12067" y="19090"/>
                  <a:pt x="13146" y="19105"/>
                  <a:pt x="13211" y="19409"/>
                </a:cubicBezTo>
                <a:cubicBezTo>
                  <a:pt x="13239" y="19543"/>
                  <a:pt x="13395" y="19664"/>
                  <a:pt x="13556" y="19664"/>
                </a:cubicBezTo>
                <a:cubicBezTo>
                  <a:pt x="13717" y="19664"/>
                  <a:pt x="13930" y="19795"/>
                  <a:pt x="14030" y="19953"/>
                </a:cubicBezTo>
                <a:cubicBezTo>
                  <a:pt x="14302" y="20380"/>
                  <a:pt x="15428" y="20617"/>
                  <a:pt x="16047" y="20377"/>
                </a:cubicBezTo>
                <a:cubicBezTo>
                  <a:pt x="16139" y="20342"/>
                  <a:pt x="16552" y="20394"/>
                  <a:pt x="16965" y="20496"/>
                </a:cubicBezTo>
                <a:cubicBezTo>
                  <a:pt x="17378" y="20598"/>
                  <a:pt x="18355" y="20720"/>
                  <a:pt x="19135" y="20768"/>
                </a:cubicBezTo>
                <a:cubicBezTo>
                  <a:pt x="19997" y="20820"/>
                  <a:pt x="20733" y="20982"/>
                  <a:pt x="21012" y="21192"/>
                </a:cubicBezTo>
                <a:cubicBezTo>
                  <a:pt x="21322" y="21426"/>
                  <a:pt x="21493" y="21547"/>
                  <a:pt x="21538" y="21532"/>
                </a:cubicBezTo>
                <a:cubicBezTo>
                  <a:pt x="21583" y="21517"/>
                  <a:pt x="21502" y="21362"/>
                  <a:pt x="21304" y="21090"/>
                </a:cubicBezTo>
                <a:cubicBezTo>
                  <a:pt x="21121" y="20838"/>
                  <a:pt x="20884" y="20636"/>
                  <a:pt x="20778" y="20632"/>
                </a:cubicBezTo>
                <a:cubicBezTo>
                  <a:pt x="20672" y="20629"/>
                  <a:pt x="20522" y="20527"/>
                  <a:pt x="20445" y="20411"/>
                </a:cubicBezTo>
                <a:cubicBezTo>
                  <a:pt x="20367" y="20295"/>
                  <a:pt x="19921" y="20136"/>
                  <a:pt x="19451" y="20055"/>
                </a:cubicBezTo>
                <a:cubicBezTo>
                  <a:pt x="17969" y="19799"/>
                  <a:pt x="16548" y="19064"/>
                  <a:pt x="15106" y="17813"/>
                </a:cubicBezTo>
                <a:cubicBezTo>
                  <a:pt x="14932" y="17662"/>
                  <a:pt x="15030" y="16860"/>
                  <a:pt x="15217" y="16914"/>
                </a:cubicBezTo>
                <a:cubicBezTo>
                  <a:pt x="16294" y="17224"/>
                  <a:pt x="16945" y="17285"/>
                  <a:pt x="16895" y="17049"/>
                </a:cubicBezTo>
                <a:cubicBezTo>
                  <a:pt x="16776" y="16489"/>
                  <a:pt x="17195" y="16268"/>
                  <a:pt x="18415" y="16268"/>
                </a:cubicBezTo>
                <a:cubicBezTo>
                  <a:pt x="19145" y="16268"/>
                  <a:pt x="19690" y="16169"/>
                  <a:pt x="19720" y="16031"/>
                </a:cubicBezTo>
                <a:cubicBezTo>
                  <a:pt x="19751" y="15882"/>
                  <a:pt x="19507" y="15800"/>
                  <a:pt x="19065" y="15810"/>
                </a:cubicBezTo>
                <a:cubicBezTo>
                  <a:pt x="18288" y="15826"/>
                  <a:pt x="17935" y="15504"/>
                  <a:pt x="18100" y="14927"/>
                </a:cubicBezTo>
                <a:cubicBezTo>
                  <a:pt x="18154" y="14738"/>
                  <a:pt x="18223" y="14620"/>
                  <a:pt x="18252" y="14672"/>
                </a:cubicBezTo>
                <a:cubicBezTo>
                  <a:pt x="18281" y="14724"/>
                  <a:pt x="18519" y="14828"/>
                  <a:pt x="18784" y="14910"/>
                </a:cubicBezTo>
                <a:cubicBezTo>
                  <a:pt x="19259" y="15057"/>
                  <a:pt x="19263" y="15053"/>
                  <a:pt x="19158" y="14536"/>
                </a:cubicBezTo>
                <a:cubicBezTo>
                  <a:pt x="19100" y="14249"/>
                  <a:pt x="18970" y="13736"/>
                  <a:pt x="18866" y="13399"/>
                </a:cubicBezTo>
                <a:cubicBezTo>
                  <a:pt x="18738" y="12988"/>
                  <a:pt x="18698" y="12713"/>
                  <a:pt x="18755" y="12550"/>
                </a:cubicBezTo>
                <a:cubicBezTo>
                  <a:pt x="18857" y="12251"/>
                  <a:pt x="19182" y="12721"/>
                  <a:pt x="19532" y="13670"/>
                </a:cubicBezTo>
                <a:cubicBezTo>
                  <a:pt x="19814" y="14434"/>
                  <a:pt x="19943" y="14554"/>
                  <a:pt x="19725" y="13857"/>
                </a:cubicBezTo>
                <a:cubicBezTo>
                  <a:pt x="19586" y="13410"/>
                  <a:pt x="19590" y="13381"/>
                  <a:pt x="19749" y="13093"/>
                </a:cubicBezTo>
                <a:cubicBezTo>
                  <a:pt x="19840" y="12927"/>
                  <a:pt x="19893" y="12659"/>
                  <a:pt x="19872" y="12499"/>
                </a:cubicBezTo>
                <a:cubicBezTo>
                  <a:pt x="19850" y="12339"/>
                  <a:pt x="19934" y="11989"/>
                  <a:pt x="20053" y="11718"/>
                </a:cubicBezTo>
                <a:lnTo>
                  <a:pt x="20269" y="11225"/>
                </a:lnTo>
                <a:lnTo>
                  <a:pt x="19866" y="10648"/>
                </a:lnTo>
                <a:cubicBezTo>
                  <a:pt x="19602" y="10268"/>
                  <a:pt x="19476" y="9943"/>
                  <a:pt x="19491" y="9680"/>
                </a:cubicBezTo>
                <a:cubicBezTo>
                  <a:pt x="19504" y="9462"/>
                  <a:pt x="19403" y="9051"/>
                  <a:pt x="19263" y="8763"/>
                </a:cubicBezTo>
                <a:cubicBezTo>
                  <a:pt x="18945" y="8105"/>
                  <a:pt x="19015" y="7697"/>
                  <a:pt x="19415" y="7898"/>
                </a:cubicBezTo>
                <a:cubicBezTo>
                  <a:pt x="19635" y="8008"/>
                  <a:pt x="19687" y="7975"/>
                  <a:pt x="19597" y="7796"/>
                </a:cubicBezTo>
                <a:cubicBezTo>
                  <a:pt x="19528" y="7659"/>
                  <a:pt x="19316" y="7560"/>
                  <a:pt x="19129" y="7558"/>
                </a:cubicBezTo>
                <a:cubicBezTo>
                  <a:pt x="18738" y="7554"/>
                  <a:pt x="18640" y="7359"/>
                  <a:pt x="18772" y="6896"/>
                </a:cubicBezTo>
                <a:cubicBezTo>
                  <a:pt x="18937" y="6321"/>
                  <a:pt x="18727" y="6575"/>
                  <a:pt x="18433" y="7303"/>
                </a:cubicBezTo>
                <a:cubicBezTo>
                  <a:pt x="17881" y="8674"/>
                  <a:pt x="17845" y="7373"/>
                  <a:pt x="18386" y="5605"/>
                </a:cubicBezTo>
                <a:cubicBezTo>
                  <a:pt x="18826" y="4167"/>
                  <a:pt x="18858" y="3933"/>
                  <a:pt x="18509" y="4654"/>
                </a:cubicBezTo>
                <a:cubicBezTo>
                  <a:pt x="18370" y="4942"/>
                  <a:pt x="18201" y="5101"/>
                  <a:pt x="18135" y="5028"/>
                </a:cubicBezTo>
                <a:cubicBezTo>
                  <a:pt x="18053" y="4937"/>
                  <a:pt x="17962" y="5237"/>
                  <a:pt x="17854" y="5945"/>
                </a:cubicBezTo>
                <a:cubicBezTo>
                  <a:pt x="17718" y="6840"/>
                  <a:pt x="17662" y="6996"/>
                  <a:pt x="17439" y="7015"/>
                </a:cubicBezTo>
                <a:cubicBezTo>
                  <a:pt x="17296" y="7026"/>
                  <a:pt x="17156" y="6920"/>
                  <a:pt x="17129" y="6794"/>
                </a:cubicBezTo>
                <a:cubicBezTo>
                  <a:pt x="17102" y="6667"/>
                  <a:pt x="17044" y="6631"/>
                  <a:pt x="17000" y="6709"/>
                </a:cubicBezTo>
                <a:cubicBezTo>
                  <a:pt x="16957" y="6787"/>
                  <a:pt x="16945" y="6958"/>
                  <a:pt x="16971" y="7082"/>
                </a:cubicBezTo>
                <a:cubicBezTo>
                  <a:pt x="16998" y="7207"/>
                  <a:pt x="16995" y="7417"/>
                  <a:pt x="16965" y="7558"/>
                </a:cubicBezTo>
                <a:cubicBezTo>
                  <a:pt x="16906" y="7837"/>
                  <a:pt x="16575" y="7320"/>
                  <a:pt x="16316" y="6539"/>
                </a:cubicBezTo>
                <a:cubicBezTo>
                  <a:pt x="15982" y="5532"/>
                  <a:pt x="15341" y="4645"/>
                  <a:pt x="14936" y="4637"/>
                </a:cubicBezTo>
                <a:cubicBezTo>
                  <a:pt x="14745" y="4634"/>
                  <a:pt x="14739" y="4662"/>
                  <a:pt x="14872" y="5249"/>
                </a:cubicBezTo>
                <a:cubicBezTo>
                  <a:pt x="14947" y="5582"/>
                  <a:pt x="14989" y="5843"/>
                  <a:pt x="14960" y="5843"/>
                </a:cubicBezTo>
                <a:cubicBezTo>
                  <a:pt x="14930" y="5843"/>
                  <a:pt x="14949" y="6017"/>
                  <a:pt x="15006" y="6217"/>
                </a:cubicBezTo>
                <a:cubicBezTo>
                  <a:pt x="15063" y="6416"/>
                  <a:pt x="15194" y="6573"/>
                  <a:pt x="15293" y="6573"/>
                </a:cubicBezTo>
                <a:cubicBezTo>
                  <a:pt x="15542" y="6573"/>
                  <a:pt x="16131" y="8010"/>
                  <a:pt x="16018" y="8339"/>
                </a:cubicBezTo>
                <a:cubicBezTo>
                  <a:pt x="15958" y="8512"/>
                  <a:pt x="15994" y="8777"/>
                  <a:pt x="16141" y="9171"/>
                </a:cubicBezTo>
                <a:cubicBezTo>
                  <a:pt x="16257" y="9485"/>
                  <a:pt x="16341" y="9873"/>
                  <a:pt x="16322" y="10037"/>
                </a:cubicBezTo>
                <a:cubicBezTo>
                  <a:pt x="16277" y="10431"/>
                  <a:pt x="15928" y="10556"/>
                  <a:pt x="15813" y="10224"/>
                </a:cubicBezTo>
                <a:cubicBezTo>
                  <a:pt x="15764" y="10079"/>
                  <a:pt x="15650" y="9978"/>
                  <a:pt x="15556" y="9986"/>
                </a:cubicBezTo>
                <a:cubicBezTo>
                  <a:pt x="15397" y="10000"/>
                  <a:pt x="15395" y="10016"/>
                  <a:pt x="15574" y="10224"/>
                </a:cubicBezTo>
                <a:cubicBezTo>
                  <a:pt x="15734" y="10411"/>
                  <a:pt x="15749" y="10526"/>
                  <a:pt x="15673" y="10937"/>
                </a:cubicBezTo>
                <a:cubicBezTo>
                  <a:pt x="15623" y="11205"/>
                  <a:pt x="15531" y="11429"/>
                  <a:pt x="15462" y="11429"/>
                </a:cubicBezTo>
                <a:cubicBezTo>
                  <a:pt x="15363" y="11429"/>
                  <a:pt x="15355" y="11515"/>
                  <a:pt x="15427" y="11905"/>
                </a:cubicBezTo>
                <a:cubicBezTo>
                  <a:pt x="15593" y="12806"/>
                  <a:pt x="15455" y="12955"/>
                  <a:pt x="14556" y="12788"/>
                </a:cubicBezTo>
                <a:cubicBezTo>
                  <a:pt x="13877" y="12661"/>
                  <a:pt x="13665" y="12689"/>
                  <a:pt x="13468" y="12991"/>
                </a:cubicBezTo>
                <a:cubicBezTo>
                  <a:pt x="13334" y="13198"/>
                  <a:pt x="13200" y="13282"/>
                  <a:pt x="13170" y="13178"/>
                </a:cubicBezTo>
                <a:cubicBezTo>
                  <a:pt x="13141" y="13074"/>
                  <a:pt x="13073" y="12400"/>
                  <a:pt x="13012" y="11667"/>
                </a:cubicBezTo>
                <a:cubicBezTo>
                  <a:pt x="12828" y="9431"/>
                  <a:pt x="12610" y="7967"/>
                  <a:pt x="12252" y="6573"/>
                </a:cubicBezTo>
                <a:cubicBezTo>
                  <a:pt x="11487" y="3594"/>
                  <a:pt x="10872" y="2249"/>
                  <a:pt x="9627" y="766"/>
                </a:cubicBezTo>
                <a:cubicBezTo>
                  <a:pt x="9459" y="567"/>
                  <a:pt x="9103" y="270"/>
                  <a:pt x="8790" y="87"/>
                </a:cubicBezTo>
                <a:close/>
                <a:moveTo>
                  <a:pt x="16252" y="1445"/>
                </a:moveTo>
                <a:cubicBezTo>
                  <a:pt x="16218" y="1389"/>
                  <a:pt x="16192" y="1408"/>
                  <a:pt x="16170" y="1513"/>
                </a:cubicBezTo>
                <a:cubicBezTo>
                  <a:pt x="16135" y="1680"/>
                  <a:pt x="16169" y="2059"/>
                  <a:pt x="16246" y="2362"/>
                </a:cubicBezTo>
                <a:cubicBezTo>
                  <a:pt x="16438" y="3115"/>
                  <a:pt x="16561" y="2667"/>
                  <a:pt x="16381" y="1870"/>
                </a:cubicBezTo>
                <a:cubicBezTo>
                  <a:pt x="16329" y="1642"/>
                  <a:pt x="16286" y="1502"/>
                  <a:pt x="16252" y="1445"/>
                </a:cubicBezTo>
                <a:close/>
                <a:moveTo>
                  <a:pt x="18702" y="1615"/>
                </a:moveTo>
                <a:lnTo>
                  <a:pt x="18474" y="2226"/>
                </a:lnTo>
                <a:cubicBezTo>
                  <a:pt x="18269" y="2774"/>
                  <a:pt x="18012" y="3912"/>
                  <a:pt x="18012" y="4281"/>
                </a:cubicBezTo>
                <a:cubicBezTo>
                  <a:pt x="18012" y="4564"/>
                  <a:pt x="18448" y="3062"/>
                  <a:pt x="18573" y="2345"/>
                </a:cubicBezTo>
                <a:lnTo>
                  <a:pt x="18702" y="1615"/>
                </a:lnTo>
                <a:close/>
                <a:moveTo>
                  <a:pt x="17568" y="3143"/>
                </a:moveTo>
                <a:cubicBezTo>
                  <a:pt x="17556" y="3060"/>
                  <a:pt x="17537" y="3125"/>
                  <a:pt x="17509" y="3313"/>
                </a:cubicBezTo>
                <a:cubicBezTo>
                  <a:pt x="17470" y="3580"/>
                  <a:pt x="17436" y="4032"/>
                  <a:pt x="17433" y="4332"/>
                </a:cubicBezTo>
                <a:cubicBezTo>
                  <a:pt x="17430" y="4632"/>
                  <a:pt x="17463" y="4875"/>
                  <a:pt x="17509" y="4875"/>
                </a:cubicBezTo>
                <a:cubicBezTo>
                  <a:pt x="17555" y="4875"/>
                  <a:pt x="17588" y="4423"/>
                  <a:pt x="17585" y="3856"/>
                </a:cubicBezTo>
                <a:cubicBezTo>
                  <a:pt x="17583" y="3458"/>
                  <a:pt x="17579" y="3227"/>
                  <a:pt x="17568" y="3143"/>
                </a:cubicBezTo>
                <a:close/>
                <a:moveTo>
                  <a:pt x="14351" y="6098"/>
                </a:moveTo>
                <a:cubicBezTo>
                  <a:pt x="14306" y="6098"/>
                  <a:pt x="14245" y="6202"/>
                  <a:pt x="14217" y="6335"/>
                </a:cubicBezTo>
                <a:cubicBezTo>
                  <a:pt x="14189" y="6469"/>
                  <a:pt x="14200" y="6573"/>
                  <a:pt x="14246" y="6573"/>
                </a:cubicBezTo>
                <a:cubicBezTo>
                  <a:pt x="14292" y="6573"/>
                  <a:pt x="14352" y="6469"/>
                  <a:pt x="14381" y="6335"/>
                </a:cubicBezTo>
                <a:cubicBezTo>
                  <a:pt x="14409" y="6202"/>
                  <a:pt x="14397" y="6098"/>
                  <a:pt x="14351" y="6098"/>
                </a:cubicBezTo>
                <a:close/>
                <a:moveTo>
                  <a:pt x="15468" y="8509"/>
                </a:moveTo>
                <a:cubicBezTo>
                  <a:pt x="15344" y="8509"/>
                  <a:pt x="15269" y="8626"/>
                  <a:pt x="15299" y="8763"/>
                </a:cubicBezTo>
                <a:cubicBezTo>
                  <a:pt x="15327" y="8897"/>
                  <a:pt x="15405" y="9001"/>
                  <a:pt x="15468" y="9001"/>
                </a:cubicBezTo>
                <a:cubicBezTo>
                  <a:pt x="15532" y="9001"/>
                  <a:pt x="15604" y="8897"/>
                  <a:pt x="15632" y="8763"/>
                </a:cubicBezTo>
                <a:cubicBezTo>
                  <a:pt x="15661" y="8626"/>
                  <a:pt x="15593" y="8509"/>
                  <a:pt x="15468" y="8509"/>
                </a:cubicBezTo>
                <a:close/>
                <a:moveTo>
                  <a:pt x="14907" y="8526"/>
                </a:moveTo>
                <a:cubicBezTo>
                  <a:pt x="14829" y="8524"/>
                  <a:pt x="14742" y="8630"/>
                  <a:pt x="14714" y="8763"/>
                </a:cubicBezTo>
                <a:cubicBezTo>
                  <a:pt x="14649" y="9070"/>
                  <a:pt x="14761" y="9070"/>
                  <a:pt x="14924" y="8763"/>
                </a:cubicBezTo>
                <a:cubicBezTo>
                  <a:pt x="15032" y="8561"/>
                  <a:pt x="15028" y="8529"/>
                  <a:pt x="14907" y="8526"/>
                </a:cubicBezTo>
                <a:close/>
                <a:moveTo>
                  <a:pt x="15077" y="9969"/>
                </a:moveTo>
                <a:cubicBezTo>
                  <a:pt x="14999" y="9967"/>
                  <a:pt x="14912" y="10073"/>
                  <a:pt x="14884" y="10207"/>
                </a:cubicBezTo>
                <a:cubicBezTo>
                  <a:pt x="14818" y="10513"/>
                  <a:pt x="14925" y="10513"/>
                  <a:pt x="15088" y="10207"/>
                </a:cubicBezTo>
                <a:cubicBezTo>
                  <a:pt x="15196" y="10004"/>
                  <a:pt x="15198" y="9972"/>
                  <a:pt x="15077" y="9969"/>
                </a:cubicBezTo>
                <a:close/>
                <a:moveTo>
                  <a:pt x="14702" y="10461"/>
                </a:moveTo>
                <a:cubicBezTo>
                  <a:pt x="14656" y="10461"/>
                  <a:pt x="14546" y="10670"/>
                  <a:pt x="14463" y="10937"/>
                </a:cubicBezTo>
                <a:cubicBezTo>
                  <a:pt x="14379" y="11203"/>
                  <a:pt x="14352" y="11429"/>
                  <a:pt x="14398" y="11429"/>
                </a:cubicBezTo>
                <a:cubicBezTo>
                  <a:pt x="14444" y="11429"/>
                  <a:pt x="14549" y="11203"/>
                  <a:pt x="14632" y="10937"/>
                </a:cubicBezTo>
                <a:cubicBezTo>
                  <a:pt x="14715" y="10670"/>
                  <a:pt x="14748" y="10461"/>
                  <a:pt x="14702" y="10461"/>
                </a:cubicBezTo>
                <a:close/>
                <a:moveTo>
                  <a:pt x="20035" y="12737"/>
                </a:moveTo>
                <a:cubicBezTo>
                  <a:pt x="20007" y="12762"/>
                  <a:pt x="20008" y="12899"/>
                  <a:pt x="20053" y="13110"/>
                </a:cubicBezTo>
                <a:cubicBezTo>
                  <a:pt x="20083" y="13252"/>
                  <a:pt x="20144" y="13365"/>
                  <a:pt x="20193" y="13365"/>
                </a:cubicBezTo>
                <a:cubicBezTo>
                  <a:pt x="20248" y="13365"/>
                  <a:pt x="20241" y="13222"/>
                  <a:pt x="20176" y="12991"/>
                </a:cubicBezTo>
                <a:cubicBezTo>
                  <a:pt x="20118" y="12791"/>
                  <a:pt x="20064" y="12712"/>
                  <a:pt x="20035" y="12737"/>
                </a:cubicBezTo>
                <a:close/>
                <a:moveTo>
                  <a:pt x="17264" y="17117"/>
                </a:moveTo>
                <a:cubicBezTo>
                  <a:pt x="17221" y="17041"/>
                  <a:pt x="17164" y="17101"/>
                  <a:pt x="17135" y="17236"/>
                </a:cubicBezTo>
                <a:cubicBezTo>
                  <a:pt x="17106" y="17372"/>
                  <a:pt x="17139" y="17474"/>
                  <a:pt x="17211" y="17474"/>
                </a:cubicBezTo>
                <a:cubicBezTo>
                  <a:pt x="17357" y="17474"/>
                  <a:pt x="17379" y="17325"/>
                  <a:pt x="17264" y="17117"/>
                </a:cubicBezTo>
                <a:close/>
                <a:moveTo>
                  <a:pt x="2487" y="17355"/>
                </a:moveTo>
                <a:cubicBezTo>
                  <a:pt x="2352" y="17342"/>
                  <a:pt x="2219" y="17390"/>
                  <a:pt x="2194" y="17508"/>
                </a:cubicBezTo>
                <a:cubicBezTo>
                  <a:pt x="2169" y="17626"/>
                  <a:pt x="2310" y="17729"/>
                  <a:pt x="2504" y="17729"/>
                </a:cubicBezTo>
                <a:cubicBezTo>
                  <a:pt x="2698" y="17729"/>
                  <a:pt x="2832" y="17645"/>
                  <a:pt x="2802" y="17559"/>
                </a:cubicBezTo>
                <a:cubicBezTo>
                  <a:pt x="2760" y="17434"/>
                  <a:pt x="2621" y="17368"/>
                  <a:pt x="2487" y="1735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" name="pasted-image.png"/>
          <p:cNvPicPr>
            <a:picLocks noChangeAspect="1"/>
          </p:cNvPicPr>
          <p:nvPr/>
        </p:nvPicPr>
        <p:blipFill>
          <a:blip r:embed="rId6" cstate="print">
            <a:extLst/>
          </a:blip>
          <a:srcRect l="15640" t="1956" r="17314" b="1847"/>
          <a:stretch>
            <a:fillRect/>
          </a:stretch>
        </p:blipFill>
        <p:spPr>
          <a:xfrm>
            <a:off x="857224" y="4240140"/>
            <a:ext cx="887545" cy="111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9" h="21585" extrusionOk="0">
                <a:moveTo>
                  <a:pt x="19839" y="0"/>
                </a:moveTo>
                <a:cubicBezTo>
                  <a:pt x="19562" y="4"/>
                  <a:pt x="19021" y="89"/>
                  <a:pt x="18726" y="185"/>
                </a:cubicBezTo>
                <a:cubicBezTo>
                  <a:pt x="18263" y="337"/>
                  <a:pt x="17631" y="727"/>
                  <a:pt x="17443" y="981"/>
                </a:cubicBezTo>
                <a:cubicBezTo>
                  <a:pt x="17118" y="1420"/>
                  <a:pt x="16969" y="2833"/>
                  <a:pt x="17211" y="3208"/>
                </a:cubicBezTo>
                <a:cubicBezTo>
                  <a:pt x="17306" y="3354"/>
                  <a:pt x="17354" y="3473"/>
                  <a:pt x="17319" y="3473"/>
                </a:cubicBezTo>
                <a:cubicBezTo>
                  <a:pt x="17284" y="3473"/>
                  <a:pt x="17363" y="3632"/>
                  <a:pt x="17489" y="3831"/>
                </a:cubicBezTo>
                <a:cubicBezTo>
                  <a:pt x="17616" y="4029"/>
                  <a:pt x="17684" y="4218"/>
                  <a:pt x="17644" y="4250"/>
                </a:cubicBezTo>
                <a:cubicBezTo>
                  <a:pt x="17604" y="4282"/>
                  <a:pt x="17695" y="4412"/>
                  <a:pt x="17845" y="4540"/>
                </a:cubicBezTo>
                <a:cubicBezTo>
                  <a:pt x="17995" y="4668"/>
                  <a:pt x="18082" y="4774"/>
                  <a:pt x="18030" y="4774"/>
                </a:cubicBezTo>
                <a:cubicBezTo>
                  <a:pt x="17979" y="4774"/>
                  <a:pt x="17995" y="4832"/>
                  <a:pt x="18069" y="4904"/>
                </a:cubicBezTo>
                <a:cubicBezTo>
                  <a:pt x="18144" y="4975"/>
                  <a:pt x="18227" y="5128"/>
                  <a:pt x="18255" y="5243"/>
                </a:cubicBezTo>
                <a:cubicBezTo>
                  <a:pt x="18282" y="5358"/>
                  <a:pt x="18394" y="5530"/>
                  <a:pt x="18502" y="5626"/>
                </a:cubicBezTo>
                <a:cubicBezTo>
                  <a:pt x="18610" y="5721"/>
                  <a:pt x="18654" y="5798"/>
                  <a:pt x="18602" y="5798"/>
                </a:cubicBezTo>
                <a:cubicBezTo>
                  <a:pt x="18550" y="5798"/>
                  <a:pt x="18610" y="5881"/>
                  <a:pt x="18726" y="5983"/>
                </a:cubicBezTo>
                <a:cubicBezTo>
                  <a:pt x="18842" y="6086"/>
                  <a:pt x="18892" y="6175"/>
                  <a:pt x="18842" y="6175"/>
                </a:cubicBezTo>
                <a:cubicBezTo>
                  <a:pt x="18792" y="6175"/>
                  <a:pt x="18817" y="6234"/>
                  <a:pt x="18896" y="6310"/>
                </a:cubicBezTo>
                <a:cubicBezTo>
                  <a:pt x="18975" y="6386"/>
                  <a:pt x="19016" y="6510"/>
                  <a:pt x="18981" y="6582"/>
                </a:cubicBezTo>
                <a:cubicBezTo>
                  <a:pt x="18946" y="6654"/>
                  <a:pt x="19030" y="6800"/>
                  <a:pt x="19174" y="6909"/>
                </a:cubicBezTo>
                <a:cubicBezTo>
                  <a:pt x="19372" y="7056"/>
                  <a:pt x="19432" y="7192"/>
                  <a:pt x="19406" y="7451"/>
                </a:cubicBezTo>
                <a:cubicBezTo>
                  <a:pt x="19387" y="7647"/>
                  <a:pt x="19439" y="7850"/>
                  <a:pt x="19530" y="7932"/>
                </a:cubicBezTo>
                <a:cubicBezTo>
                  <a:pt x="19618" y="8012"/>
                  <a:pt x="19688" y="8228"/>
                  <a:pt x="19684" y="8407"/>
                </a:cubicBezTo>
                <a:cubicBezTo>
                  <a:pt x="19681" y="8587"/>
                  <a:pt x="19712" y="8876"/>
                  <a:pt x="19762" y="9049"/>
                </a:cubicBezTo>
                <a:cubicBezTo>
                  <a:pt x="19880" y="9460"/>
                  <a:pt x="19946" y="10384"/>
                  <a:pt x="19862" y="10492"/>
                </a:cubicBezTo>
                <a:cubicBezTo>
                  <a:pt x="19826" y="10539"/>
                  <a:pt x="19778" y="10764"/>
                  <a:pt x="19754" y="10992"/>
                </a:cubicBezTo>
                <a:cubicBezTo>
                  <a:pt x="19665" y="11822"/>
                  <a:pt x="18491" y="13147"/>
                  <a:pt x="17969" y="13015"/>
                </a:cubicBezTo>
                <a:cubicBezTo>
                  <a:pt x="17525" y="12903"/>
                  <a:pt x="16365" y="12783"/>
                  <a:pt x="15225" y="12731"/>
                </a:cubicBezTo>
                <a:cubicBezTo>
                  <a:pt x="13925" y="12672"/>
                  <a:pt x="12670" y="12817"/>
                  <a:pt x="11492" y="13157"/>
                </a:cubicBezTo>
                <a:cubicBezTo>
                  <a:pt x="9214" y="13814"/>
                  <a:pt x="7660" y="13959"/>
                  <a:pt x="6237" y="13656"/>
                </a:cubicBezTo>
                <a:cubicBezTo>
                  <a:pt x="5391" y="13477"/>
                  <a:pt x="4390" y="13537"/>
                  <a:pt x="3733" y="13804"/>
                </a:cubicBezTo>
                <a:cubicBezTo>
                  <a:pt x="3266" y="13994"/>
                  <a:pt x="2450" y="14584"/>
                  <a:pt x="2450" y="14730"/>
                </a:cubicBezTo>
                <a:cubicBezTo>
                  <a:pt x="2450" y="14853"/>
                  <a:pt x="1295" y="15533"/>
                  <a:pt x="564" y="15840"/>
                </a:cubicBezTo>
                <a:cubicBezTo>
                  <a:pt x="-43" y="16095"/>
                  <a:pt x="-87" y="16125"/>
                  <a:pt x="92" y="16253"/>
                </a:cubicBezTo>
                <a:cubicBezTo>
                  <a:pt x="304" y="16405"/>
                  <a:pt x="1262" y="16490"/>
                  <a:pt x="1491" y="16377"/>
                </a:cubicBezTo>
                <a:cubicBezTo>
                  <a:pt x="1569" y="16338"/>
                  <a:pt x="1673" y="16327"/>
                  <a:pt x="1723" y="16352"/>
                </a:cubicBezTo>
                <a:cubicBezTo>
                  <a:pt x="1773" y="16377"/>
                  <a:pt x="2232" y="16319"/>
                  <a:pt x="2743" y="16222"/>
                </a:cubicBezTo>
                <a:cubicBezTo>
                  <a:pt x="3255" y="16126"/>
                  <a:pt x="3973" y="16045"/>
                  <a:pt x="4335" y="16043"/>
                </a:cubicBezTo>
                <a:cubicBezTo>
                  <a:pt x="5113" y="16040"/>
                  <a:pt x="5468" y="16236"/>
                  <a:pt x="6183" y="17067"/>
                </a:cubicBezTo>
                <a:cubicBezTo>
                  <a:pt x="6426" y="17351"/>
                  <a:pt x="6706" y="17641"/>
                  <a:pt x="6809" y="17709"/>
                </a:cubicBezTo>
                <a:cubicBezTo>
                  <a:pt x="7078" y="17887"/>
                  <a:pt x="7040" y="18079"/>
                  <a:pt x="6716" y="18178"/>
                </a:cubicBezTo>
                <a:cubicBezTo>
                  <a:pt x="6561" y="18225"/>
                  <a:pt x="6286" y="18410"/>
                  <a:pt x="6105" y="18591"/>
                </a:cubicBezTo>
                <a:cubicBezTo>
                  <a:pt x="5840" y="18856"/>
                  <a:pt x="5783" y="19014"/>
                  <a:pt x="5781" y="19411"/>
                </a:cubicBezTo>
                <a:cubicBezTo>
                  <a:pt x="5777" y="19960"/>
                  <a:pt x="5590" y="20105"/>
                  <a:pt x="5448" y="19670"/>
                </a:cubicBezTo>
                <a:cubicBezTo>
                  <a:pt x="5358" y="19393"/>
                  <a:pt x="4386" y="18527"/>
                  <a:pt x="4119" y="18486"/>
                </a:cubicBezTo>
                <a:cubicBezTo>
                  <a:pt x="3953" y="18461"/>
                  <a:pt x="3754" y="18892"/>
                  <a:pt x="3787" y="19208"/>
                </a:cubicBezTo>
                <a:cubicBezTo>
                  <a:pt x="3803" y="19368"/>
                  <a:pt x="3877" y="19430"/>
                  <a:pt x="4011" y="19411"/>
                </a:cubicBezTo>
                <a:cubicBezTo>
                  <a:pt x="4117" y="19396"/>
                  <a:pt x="4229" y="19446"/>
                  <a:pt x="4266" y="19522"/>
                </a:cubicBezTo>
                <a:cubicBezTo>
                  <a:pt x="4302" y="19598"/>
                  <a:pt x="4407" y="19640"/>
                  <a:pt x="4490" y="19615"/>
                </a:cubicBezTo>
                <a:cubicBezTo>
                  <a:pt x="4573" y="19589"/>
                  <a:pt x="4785" y="19672"/>
                  <a:pt x="4969" y="19800"/>
                </a:cubicBezTo>
                <a:cubicBezTo>
                  <a:pt x="5366" y="20074"/>
                  <a:pt x="5284" y="20182"/>
                  <a:pt x="4513" y="20423"/>
                </a:cubicBezTo>
                <a:cubicBezTo>
                  <a:pt x="4152" y="20536"/>
                  <a:pt x="4021" y="20636"/>
                  <a:pt x="4011" y="20787"/>
                </a:cubicBezTo>
                <a:cubicBezTo>
                  <a:pt x="3994" y="21043"/>
                  <a:pt x="4184" y="21103"/>
                  <a:pt x="4683" y="21003"/>
                </a:cubicBezTo>
                <a:cubicBezTo>
                  <a:pt x="5244" y="20890"/>
                  <a:pt x="6120" y="20988"/>
                  <a:pt x="6121" y="21163"/>
                </a:cubicBezTo>
                <a:cubicBezTo>
                  <a:pt x="6121" y="21240"/>
                  <a:pt x="6232" y="21303"/>
                  <a:pt x="6360" y="21305"/>
                </a:cubicBezTo>
                <a:cubicBezTo>
                  <a:pt x="6488" y="21307"/>
                  <a:pt x="6644" y="21336"/>
                  <a:pt x="6708" y="21367"/>
                </a:cubicBezTo>
                <a:cubicBezTo>
                  <a:pt x="6772" y="21398"/>
                  <a:pt x="7178" y="21420"/>
                  <a:pt x="7612" y="21422"/>
                </a:cubicBezTo>
                <a:cubicBezTo>
                  <a:pt x="8047" y="21424"/>
                  <a:pt x="8559" y="21457"/>
                  <a:pt x="8748" y="21490"/>
                </a:cubicBezTo>
                <a:cubicBezTo>
                  <a:pt x="8938" y="21523"/>
                  <a:pt x="9162" y="21518"/>
                  <a:pt x="9243" y="21478"/>
                </a:cubicBezTo>
                <a:cubicBezTo>
                  <a:pt x="9398" y="21401"/>
                  <a:pt x="10064" y="21347"/>
                  <a:pt x="10982" y="21348"/>
                </a:cubicBezTo>
                <a:cubicBezTo>
                  <a:pt x="11363" y="21348"/>
                  <a:pt x="11544" y="21308"/>
                  <a:pt x="11593" y="21206"/>
                </a:cubicBezTo>
                <a:cubicBezTo>
                  <a:pt x="11640" y="21108"/>
                  <a:pt x="11748" y="21083"/>
                  <a:pt x="11933" y="21120"/>
                </a:cubicBezTo>
                <a:cubicBezTo>
                  <a:pt x="12082" y="21150"/>
                  <a:pt x="12281" y="21183"/>
                  <a:pt x="12373" y="21194"/>
                </a:cubicBezTo>
                <a:cubicBezTo>
                  <a:pt x="12466" y="21205"/>
                  <a:pt x="12606" y="21250"/>
                  <a:pt x="12690" y="21293"/>
                </a:cubicBezTo>
                <a:cubicBezTo>
                  <a:pt x="12774" y="21335"/>
                  <a:pt x="13026" y="21357"/>
                  <a:pt x="13246" y="21348"/>
                </a:cubicBezTo>
                <a:cubicBezTo>
                  <a:pt x="14056" y="21315"/>
                  <a:pt x="14184" y="21319"/>
                  <a:pt x="14545" y="21379"/>
                </a:cubicBezTo>
                <a:cubicBezTo>
                  <a:pt x="14747" y="21412"/>
                  <a:pt x="15036" y="21479"/>
                  <a:pt x="15186" y="21527"/>
                </a:cubicBezTo>
                <a:cubicBezTo>
                  <a:pt x="15337" y="21575"/>
                  <a:pt x="15525" y="21599"/>
                  <a:pt x="15611" y="21576"/>
                </a:cubicBezTo>
                <a:cubicBezTo>
                  <a:pt x="15698" y="21554"/>
                  <a:pt x="15912" y="21507"/>
                  <a:pt x="16083" y="21478"/>
                </a:cubicBezTo>
                <a:cubicBezTo>
                  <a:pt x="16253" y="21448"/>
                  <a:pt x="16466" y="21398"/>
                  <a:pt x="16562" y="21367"/>
                </a:cubicBezTo>
                <a:cubicBezTo>
                  <a:pt x="16822" y="21282"/>
                  <a:pt x="17325" y="21245"/>
                  <a:pt x="18432" y="21225"/>
                </a:cubicBezTo>
                <a:cubicBezTo>
                  <a:pt x="19266" y="21210"/>
                  <a:pt x="19482" y="21172"/>
                  <a:pt x="19762" y="20996"/>
                </a:cubicBezTo>
                <a:cubicBezTo>
                  <a:pt x="19945" y="20881"/>
                  <a:pt x="20235" y="20789"/>
                  <a:pt x="20403" y="20787"/>
                </a:cubicBezTo>
                <a:lnTo>
                  <a:pt x="20705" y="20781"/>
                </a:lnTo>
                <a:lnTo>
                  <a:pt x="20372" y="20639"/>
                </a:lnTo>
                <a:cubicBezTo>
                  <a:pt x="20189" y="20560"/>
                  <a:pt x="19904" y="20478"/>
                  <a:pt x="19738" y="20454"/>
                </a:cubicBezTo>
                <a:cubicBezTo>
                  <a:pt x="19253" y="20383"/>
                  <a:pt x="19230" y="20326"/>
                  <a:pt x="19538" y="20003"/>
                </a:cubicBezTo>
                <a:cubicBezTo>
                  <a:pt x="19969" y="19552"/>
                  <a:pt x="19913" y="19275"/>
                  <a:pt x="19244" y="18542"/>
                </a:cubicBezTo>
                <a:cubicBezTo>
                  <a:pt x="18922" y="18189"/>
                  <a:pt x="18699" y="17900"/>
                  <a:pt x="18741" y="17900"/>
                </a:cubicBezTo>
                <a:cubicBezTo>
                  <a:pt x="18784" y="17900"/>
                  <a:pt x="18723" y="17820"/>
                  <a:pt x="18610" y="17721"/>
                </a:cubicBezTo>
                <a:cubicBezTo>
                  <a:pt x="18498" y="17622"/>
                  <a:pt x="18439" y="17501"/>
                  <a:pt x="18479" y="17450"/>
                </a:cubicBezTo>
                <a:cubicBezTo>
                  <a:pt x="18518" y="17399"/>
                  <a:pt x="18498" y="17328"/>
                  <a:pt x="18432" y="17296"/>
                </a:cubicBezTo>
                <a:cubicBezTo>
                  <a:pt x="18352" y="17256"/>
                  <a:pt x="18350" y="17184"/>
                  <a:pt x="18432" y="17061"/>
                </a:cubicBezTo>
                <a:cubicBezTo>
                  <a:pt x="18499" y="16962"/>
                  <a:pt x="18527" y="16876"/>
                  <a:pt x="18494" y="16876"/>
                </a:cubicBezTo>
                <a:cubicBezTo>
                  <a:pt x="18461" y="16876"/>
                  <a:pt x="18546" y="16711"/>
                  <a:pt x="18680" y="16506"/>
                </a:cubicBezTo>
                <a:cubicBezTo>
                  <a:pt x="18813" y="16301"/>
                  <a:pt x="18973" y="16136"/>
                  <a:pt x="19035" y="16136"/>
                </a:cubicBezTo>
                <a:cubicBezTo>
                  <a:pt x="19097" y="16136"/>
                  <a:pt x="19138" y="16041"/>
                  <a:pt x="19120" y="15926"/>
                </a:cubicBezTo>
                <a:cubicBezTo>
                  <a:pt x="19103" y="15811"/>
                  <a:pt x="19151" y="15620"/>
                  <a:pt x="19228" y="15507"/>
                </a:cubicBezTo>
                <a:cubicBezTo>
                  <a:pt x="19306" y="15394"/>
                  <a:pt x="19389" y="15122"/>
                  <a:pt x="19414" y="14902"/>
                </a:cubicBezTo>
                <a:cubicBezTo>
                  <a:pt x="19439" y="14683"/>
                  <a:pt x="19462" y="14487"/>
                  <a:pt x="19468" y="14464"/>
                </a:cubicBezTo>
                <a:cubicBezTo>
                  <a:pt x="19474" y="14441"/>
                  <a:pt x="19546" y="14471"/>
                  <a:pt x="19623" y="14532"/>
                </a:cubicBezTo>
                <a:cubicBezTo>
                  <a:pt x="19840" y="14706"/>
                  <a:pt x="19966" y="14665"/>
                  <a:pt x="19831" y="14464"/>
                </a:cubicBezTo>
                <a:cubicBezTo>
                  <a:pt x="19691" y="14255"/>
                  <a:pt x="19849" y="14128"/>
                  <a:pt x="20140" y="14218"/>
                </a:cubicBezTo>
                <a:cubicBezTo>
                  <a:pt x="20285" y="14262"/>
                  <a:pt x="20317" y="14223"/>
                  <a:pt x="20272" y="14033"/>
                </a:cubicBezTo>
                <a:cubicBezTo>
                  <a:pt x="20228" y="13848"/>
                  <a:pt x="20267" y="13776"/>
                  <a:pt x="20457" y="13718"/>
                </a:cubicBezTo>
                <a:cubicBezTo>
                  <a:pt x="20682" y="13650"/>
                  <a:pt x="21038" y="13105"/>
                  <a:pt x="20983" y="12910"/>
                </a:cubicBezTo>
                <a:cubicBezTo>
                  <a:pt x="20971" y="12867"/>
                  <a:pt x="20997" y="12761"/>
                  <a:pt x="21045" y="12676"/>
                </a:cubicBezTo>
                <a:cubicBezTo>
                  <a:pt x="21092" y="12590"/>
                  <a:pt x="21075" y="12434"/>
                  <a:pt x="21006" y="12330"/>
                </a:cubicBezTo>
                <a:cubicBezTo>
                  <a:pt x="20903" y="12177"/>
                  <a:pt x="20921" y="12118"/>
                  <a:pt x="21114" y="12010"/>
                </a:cubicBezTo>
                <a:cubicBezTo>
                  <a:pt x="21245" y="11937"/>
                  <a:pt x="21387" y="11774"/>
                  <a:pt x="21423" y="11652"/>
                </a:cubicBezTo>
                <a:cubicBezTo>
                  <a:pt x="21478" y="11465"/>
                  <a:pt x="21504" y="10911"/>
                  <a:pt x="21508" y="10344"/>
                </a:cubicBezTo>
                <a:cubicBezTo>
                  <a:pt x="21513" y="9778"/>
                  <a:pt x="21491" y="9202"/>
                  <a:pt x="21439" y="8975"/>
                </a:cubicBezTo>
                <a:cubicBezTo>
                  <a:pt x="21385" y="8740"/>
                  <a:pt x="21316" y="8363"/>
                  <a:pt x="21284" y="8142"/>
                </a:cubicBezTo>
                <a:cubicBezTo>
                  <a:pt x="21252" y="7921"/>
                  <a:pt x="21103" y="7543"/>
                  <a:pt x="20952" y="7303"/>
                </a:cubicBezTo>
                <a:cubicBezTo>
                  <a:pt x="20800" y="7063"/>
                  <a:pt x="20642" y="6731"/>
                  <a:pt x="20596" y="6563"/>
                </a:cubicBezTo>
                <a:cubicBezTo>
                  <a:pt x="20551" y="6395"/>
                  <a:pt x="20394" y="6148"/>
                  <a:pt x="20249" y="6008"/>
                </a:cubicBezTo>
                <a:cubicBezTo>
                  <a:pt x="20103" y="5868"/>
                  <a:pt x="19944" y="5642"/>
                  <a:pt x="19901" y="5502"/>
                </a:cubicBezTo>
                <a:cubicBezTo>
                  <a:pt x="19858" y="5362"/>
                  <a:pt x="19675" y="5103"/>
                  <a:pt x="19483" y="4929"/>
                </a:cubicBezTo>
                <a:cubicBezTo>
                  <a:pt x="19292" y="4754"/>
                  <a:pt x="19128" y="4572"/>
                  <a:pt x="19128" y="4521"/>
                </a:cubicBezTo>
                <a:cubicBezTo>
                  <a:pt x="19128" y="4471"/>
                  <a:pt x="18988" y="4181"/>
                  <a:pt x="18819" y="3880"/>
                </a:cubicBezTo>
                <a:cubicBezTo>
                  <a:pt x="18237" y="2848"/>
                  <a:pt x="18164" y="2211"/>
                  <a:pt x="18541" y="1622"/>
                </a:cubicBezTo>
                <a:cubicBezTo>
                  <a:pt x="18764" y="1273"/>
                  <a:pt x="19348" y="847"/>
                  <a:pt x="19561" y="876"/>
                </a:cubicBezTo>
                <a:cubicBezTo>
                  <a:pt x="19613" y="883"/>
                  <a:pt x="19683" y="881"/>
                  <a:pt x="19715" y="870"/>
                </a:cubicBezTo>
                <a:cubicBezTo>
                  <a:pt x="19747" y="859"/>
                  <a:pt x="20032" y="830"/>
                  <a:pt x="20349" y="808"/>
                </a:cubicBezTo>
                <a:cubicBezTo>
                  <a:pt x="20666" y="787"/>
                  <a:pt x="20952" y="746"/>
                  <a:pt x="20983" y="722"/>
                </a:cubicBezTo>
                <a:cubicBezTo>
                  <a:pt x="21134" y="601"/>
                  <a:pt x="20734" y="206"/>
                  <a:pt x="20411" y="154"/>
                </a:cubicBezTo>
                <a:cubicBezTo>
                  <a:pt x="20216" y="123"/>
                  <a:pt x="20039" y="63"/>
                  <a:pt x="20009" y="25"/>
                </a:cubicBezTo>
                <a:cubicBezTo>
                  <a:pt x="19995" y="7"/>
                  <a:pt x="19931" y="-1"/>
                  <a:pt x="19839" y="0"/>
                </a:cubicBezTo>
                <a:close/>
                <a:moveTo>
                  <a:pt x="6577" y="6094"/>
                </a:moveTo>
                <a:cubicBezTo>
                  <a:pt x="6492" y="6109"/>
                  <a:pt x="6408" y="6123"/>
                  <a:pt x="6306" y="6125"/>
                </a:cubicBezTo>
                <a:cubicBezTo>
                  <a:pt x="6115" y="6129"/>
                  <a:pt x="6018" y="6121"/>
                  <a:pt x="5943" y="6107"/>
                </a:cubicBezTo>
                <a:cubicBezTo>
                  <a:pt x="5943" y="6110"/>
                  <a:pt x="5951" y="6115"/>
                  <a:pt x="5951" y="6119"/>
                </a:cubicBezTo>
                <a:cubicBezTo>
                  <a:pt x="5951" y="6282"/>
                  <a:pt x="6026" y="6355"/>
                  <a:pt x="6213" y="6384"/>
                </a:cubicBezTo>
                <a:cubicBezTo>
                  <a:pt x="6271" y="6393"/>
                  <a:pt x="6281" y="6400"/>
                  <a:pt x="6329" y="6409"/>
                </a:cubicBezTo>
                <a:cubicBezTo>
                  <a:pt x="6297" y="6394"/>
                  <a:pt x="6261" y="6390"/>
                  <a:pt x="6237" y="6360"/>
                </a:cubicBezTo>
                <a:cubicBezTo>
                  <a:pt x="6111" y="6197"/>
                  <a:pt x="6302" y="6054"/>
                  <a:pt x="6484" y="6175"/>
                </a:cubicBezTo>
                <a:cubicBezTo>
                  <a:pt x="6493" y="6180"/>
                  <a:pt x="6492" y="6193"/>
                  <a:pt x="6499" y="6199"/>
                </a:cubicBezTo>
                <a:cubicBezTo>
                  <a:pt x="6516" y="6161"/>
                  <a:pt x="6540" y="6124"/>
                  <a:pt x="6577" y="6094"/>
                </a:cubicBezTo>
                <a:close/>
                <a:moveTo>
                  <a:pt x="6507" y="6403"/>
                </a:moveTo>
                <a:cubicBezTo>
                  <a:pt x="6490" y="6411"/>
                  <a:pt x="6472" y="6424"/>
                  <a:pt x="6453" y="6427"/>
                </a:cubicBezTo>
                <a:cubicBezTo>
                  <a:pt x="6465" y="6430"/>
                  <a:pt x="6510" y="6438"/>
                  <a:pt x="6515" y="6440"/>
                </a:cubicBezTo>
                <a:cubicBezTo>
                  <a:pt x="6521" y="6442"/>
                  <a:pt x="6506" y="6410"/>
                  <a:pt x="6507" y="6403"/>
                </a:cubicBezTo>
                <a:close/>
                <a:moveTo>
                  <a:pt x="13076" y="6452"/>
                </a:moveTo>
                <a:cubicBezTo>
                  <a:pt x="12972" y="6452"/>
                  <a:pt x="12883" y="6592"/>
                  <a:pt x="12876" y="6717"/>
                </a:cubicBezTo>
                <a:cubicBezTo>
                  <a:pt x="12877" y="6719"/>
                  <a:pt x="12882" y="6722"/>
                  <a:pt x="12883" y="6723"/>
                </a:cubicBezTo>
                <a:cubicBezTo>
                  <a:pt x="12904" y="6750"/>
                  <a:pt x="12909" y="6776"/>
                  <a:pt x="12899" y="6804"/>
                </a:cubicBezTo>
                <a:cubicBezTo>
                  <a:pt x="12904" y="6818"/>
                  <a:pt x="12897" y="6835"/>
                  <a:pt x="12906" y="6847"/>
                </a:cubicBezTo>
                <a:cubicBezTo>
                  <a:pt x="12956" y="6910"/>
                  <a:pt x="13021" y="6885"/>
                  <a:pt x="13076" y="6773"/>
                </a:cubicBezTo>
                <a:cubicBezTo>
                  <a:pt x="13198" y="6524"/>
                  <a:pt x="13198" y="6452"/>
                  <a:pt x="13076" y="6452"/>
                </a:cubicBezTo>
                <a:close/>
                <a:moveTo>
                  <a:pt x="12798" y="7414"/>
                </a:moveTo>
                <a:cubicBezTo>
                  <a:pt x="12777" y="7408"/>
                  <a:pt x="12745" y="7411"/>
                  <a:pt x="12713" y="7427"/>
                </a:cubicBezTo>
                <a:cubicBezTo>
                  <a:pt x="12649" y="7458"/>
                  <a:pt x="12597" y="7530"/>
                  <a:pt x="12597" y="7581"/>
                </a:cubicBezTo>
                <a:cubicBezTo>
                  <a:pt x="12597" y="7632"/>
                  <a:pt x="12649" y="7643"/>
                  <a:pt x="12713" y="7612"/>
                </a:cubicBezTo>
                <a:cubicBezTo>
                  <a:pt x="12777" y="7580"/>
                  <a:pt x="12829" y="7515"/>
                  <a:pt x="12829" y="7464"/>
                </a:cubicBezTo>
                <a:cubicBezTo>
                  <a:pt x="12829" y="7438"/>
                  <a:pt x="12819" y="7421"/>
                  <a:pt x="12798" y="7414"/>
                </a:cubicBezTo>
                <a:close/>
                <a:moveTo>
                  <a:pt x="5309" y="7895"/>
                </a:moveTo>
                <a:cubicBezTo>
                  <a:pt x="5156" y="7895"/>
                  <a:pt x="5063" y="7968"/>
                  <a:pt x="5039" y="8105"/>
                </a:cubicBezTo>
                <a:cubicBezTo>
                  <a:pt x="5008" y="8277"/>
                  <a:pt x="5057" y="8315"/>
                  <a:pt x="5309" y="8315"/>
                </a:cubicBezTo>
                <a:cubicBezTo>
                  <a:pt x="5562" y="8315"/>
                  <a:pt x="5610" y="8277"/>
                  <a:pt x="5580" y="8105"/>
                </a:cubicBezTo>
                <a:cubicBezTo>
                  <a:pt x="5555" y="7968"/>
                  <a:pt x="5462" y="7895"/>
                  <a:pt x="5309" y="7895"/>
                </a:cubicBezTo>
                <a:close/>
                <a:moveTo>
                  <a:pt x="13100" y="8975"/>
                </a:moveTo>
                <a:cubicBezTo>
                  <a:pt x="12995" y="8982"/>
                  <a:pt x="12880" y="9067"/>
                  <a:pt x="12852" y="9222"/>
                </a:cubicBezTo>
                <a:cubicBezTo>
                  <a:pt x="12824" y="9380"/>
                  <a:pt x="12878" y="9431"/>
                  <a:pt x="13061" y="9431"/>
                </a:cubicBezTo>
                <a:cubicBezTo>
                  <a:pt x="13243" y="9431"/>
                  <a:pt x="13301" y="9371"/>
                  <a:pt x="13301" y="9191"/>
                </a:cubicBezTo>
                <a:cubicBezTo>
                  <a:pt x="13301" y="9038"/>
                  <a:pt x="13204" y="8968"/>
                  <a:pt x="13100" y="8975"/>
                </a:cubicBezTo>
                <a:close/>
                <a:moveTo>
                  <a:pt x="2813" y="18011"/>
                </a:moveTo>
                <a:cubicBezTo>
                  <a:pt x="2762" y="18016"/>
                  <a:pt x="2717" y="18041"/>
                  <a:pt x="2674" y="18104"/>
                </a:cubicBezTo>
                <a:cubicBezTo>
                  <a:pt x="2598" y="18212"/>
                  <a:pt x="2426" y="18247"/>
                  <a:pt x="2048" y="18227"/>
                </a:cubicBezTo>
                <a:cubicBezTo>
                  <a:pt x="1686" y="18208"/>
                  <a:pt x="1512" y="18234"/>
                  <a:pt x="1468" y="18326"/>
                </a:cubicBezTo>
                <a:cubicBezTo>
                  <a:pt x="1414" y="18438"/>
                  <a:pt x="1752" y="18580"/>
                  <a:pt x="2117" y="18597"/>
                </a:cubicBezTo>
                <a:cubicBezTo>
                  <a:pt x="2160" y="18599"/>
                  <a:pt x="2226" y="18628"/>
                  <a:pt x="2264" y="18659"/>
                </a:cubicBezTo>
                <a:cubicBezTo>
                  <a:pt x="2303" y="18690"/>
                  <a:pt x="2472" y="18707"/>
                  <a:pt x="2643" y="18702"/>
                </a:cubicBezTo>
                <a:cubicBezTo>
                  <a:pt x="2877" y="18695"/>
                  <a:pt x="2981" y="18633"/>
                  <a:pt x="3045" y="18443"/>
                </a:cubicBezTo>
                <a:cubicBezTo>
                  <a:pt x="3123" y="18209"/>
                  <a:pt x="2966" y="17997"/>
                  <a:pt x="2813" y="18011"/>
                </a:cubicBezTo>
                <a:close/>
                <a:moveTo>
                  <a:pt x="3493" y="18276"/>
                </a:moveTo>
                <a:cubicBezTo>
                  <a:pt x="3425" y="18276"/>
                  <a:pt x="3399" y="18318"/>
                  <a:pt x="3439" y="18369"/>
                </a:cubicBezTo>
                <a:cubicBezTo>
                  <a:pt x="3479" y="18420"/>
                  <a:pt x="3534" y="18461"/>
                  <a:pt x="3563" y="18461"/>
                </a:cubicBezTo>
                <a:cubicBezTo>
                  <a:pt x="3591" y="18461"/>
                  <a:pt x="3617" y="18420"/>
                  <a:pt x="3617" y="18369"/>
                </a:cubicBezTo>
                <a:cubicBezTo>
                  <a:pt x="3617" y="18318"/>
                  <a:pt x="3561" y="18276"/>
                  <a:pt x="3493" y="18276"/>
                </a:cubicBezTo>
                <a:close/>
                <a:moveTo>
                  <a:pt x="3253" y="19177"/>
                </a:moveTo>
                <a:cubicBezTo>
                  <a:pt x="3053" y="19149"/>
                  <a:pt x="2812" y="19224"/>
                  <a:pt x="2658" y="19374"/>
                </a:cubicBezTo>
                <a:cubicBezTo>
                  <a:pt x="2531" y="19499"/>
                  <a:pt x="2540" y="19512"/>
                  <a:pt x="2712" y="19461"/>
                </a:cubicBezTo>
                <a:cubicBezTo>
                  <a:pt x="2850" y="19420"/>
                  <a:pt x="2955" y="19462"/>
                  <a:pt x="3045" y="19596"/>
                </a:cubicBezTo>
                <a:lnTo>
                  <a:pt x="3176" y="19794"/>
                </a:lnTo>
                <a:lnTo>
                  <a:pt x="3393" y="19572"/>
                </a:lnTo>
                <a:cubicBezTo>
                  <a:pt x="3583" y="19373"/>
                  <a:pt x="3588" y="19333"/>
                  <a:pt x="3431" y="19239"/>
                </a:cubicBezTo>
                <a:cubicBezTo>
                  <a:pt x="3378" y="19206"/>
                  <a:pt x="3320" y="19186"/>
                  <a:pt x="3253" y="1917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" name="pasted-image.png"/>
          <p:cNvPicPr>
            <a:picLocks noChangeAspect="1"/>
          </p:cNvPicPr>
          <p:nvPr/>
        </p:nvPicPr>
        <p:blipFill>
          <a:blip r:embed="rId7" cstate="print">
            <a:extLst/>
          </a:blip>
          <a:srcRect l="4347" t="7160" r="2618" b="6783"/>
          <a:stretch>
            <a:fillRect/>
          </a:stretch>
        </p:blipFill>
        <p:spPr>
          <a:xfrm>
            <a:off x="1214414" y="4954520"/>
            <a:ext cx="858824" cy="4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5" h="21551" extrusionOk="0">
                <a:moveTo>
                  <a:pt x="15467" y="8"/>
                </a:moveTo>
                <a:cubicBezTo>
                  <a:pt x="14372" y="59"/>
                  <a:pt x="13168" y="385"/>
                  <a:pt x="12161" y="947"/>
                </a:cubicBezTo>
                <a:cubicBezTo>
                  <a:pt x="11331" y="1411"/>
                  <a:pt x="10198" y="2038"/>
                  <a:pt x="9644" y="2336"/>
                </a:cubicBezTo>
                <a:cubicBezTo>
                  <a:pt x="9091" y="2634"/>
                  <a:pt x="7980" y="3241"/>
                  <a:pt x="7177" y="3697"/>
                </a:cubicBezTo>
                <a:cubicBezTo>
                  <a:pt x="5270" y="4777"/>
                  <a:pt x="4429" y="4988"/>
                  <a:pt x="4110" y="4468"/>
                </a:cubicBezTo>
                <a:cubicBezTo>
                  <a:pt x="3906" y="4135"/>
                  <a:pt x="3776" y="4159"/>
                  <a:pt x="3426" y="4608"/>
                </a:cubicBezTo>
                <a:cubicBezTo>
                  <a:pt x="3088" y="5044"/>
                  <a:pt x="2945" y="5084"/>
                  <a:pt x="2756" y="4777"/>
                </a:cubicBezTo>
                <a:cubicBezTo>
                  <a:pt x="2584" y="4496"/>
                  <a:pt x="2511" y="4497"/>
                  <a:pt x="2496" y="4762"/>
                </a:cubicBezTo>
                <a:cubicBezTo>
                  <a:pt x="2484" y="4966"/>
                  <a:pt x="2465" y="5258"/>
                  <a:pt x="2453" y="5422"/>
                </a:cubicBezTo>
                <a:cubicBezTo>
                  <a:pt x="2442" y="5586"/>
                  <a:pt x="2111" y="6373"/>
                  <a:pt x="1713" y="7161"/>
                </a:cubicBezTo>
                <a:cubicBezTo>
                  <a:pt x="1018" y="8537"/>
                  <a:pt x="0" y="12089"/>
                  <a:pt x="0" y="13150"/>
                </a:cubicBezTo>
                <a:cubicBezTo>
                  <a:pt x="0" y="14387"/>
                  <a:pt x="2320" y="13822"/>
                  <a:pt x="3814" y="12224"/>
                </a:cubicBezTo>
                <a:cubicBezTo>
                  <a:pt x="4570" y="11416"/>
                  <a:pt x="4712" y="11367"/>
                  <a:pt x="5351" y="11705"/>
                </a:cubicBezTo>
                <a:cubicBezTo>
                  <a:pt x="5737" y="11910"/>
                  <a:pt x="6268" y="12478"/>
                  <a:pt x="6535" y="12968"/>
                </a:cubicBezTo>
                <a:cubicBezTo>
                  <a:pt x="7013" y="13843"/>
                  <a:pt x="7023" y="13900"/>
                  <a:pt x="6902" y="16292"/>
                </a:cubicBezTo>
                <a:cubicBezTo>
                  <a:pt x="6801" y="18277"/>
                  <a:pt x="6702" y="18837"/>
                  <a:pt x="6380" y="19350"/>
                </a:cubicBezTo>
                <a:cubicBezTo>
                  <a:pt x="5971" y="20001"/>
                  <a:pt x="5585" y="19983"/>
                  <a:pt x="5661" y="19322"/>
                </a:cubicBezTo>
                <a:cubicBezTo>
                  <a:pt x="5686" y="19100"/>
                  <a:pt x="5526" y="19178"/>
                  <a:pt x="5273" y="19504"/>
                </a:cubicBezTo>
                <a:cubicBezTo>
                  <a:pt x="4906" y="19977"/>
                  <a:pt x="4748" y="20005"/>
                  <a:pt x="4279" y="19672"/>
                </a:cubicBezTo>
                <a:cubicBezTo>
                  <a:pt x="3519" y="19132"/>
                  <a:pt x="2648" y="19114"/>
                  <a:pt x="2030" y="19616"/>
                </a:cubicBezTo>
                <a:cubicBezTo>
                  <a:pt x="1120" y="20357"/>
                  <a:pt x="1618" y="20714"/>
                  <a:pt x="3250" y="20500"/>
                </a:cubicBezTo>
                <a:cubicBezTo>
                  <a:pt x="4384" y="20351"/>
                  <a:pt x="4854" y="20417"/>
                  <a:pt x="5069" y="20738"/>
                </a:cubicBezTo>
                <a:cubicBezTo>
                  <a:pt x="5247" y="21005"/>
                  <a:pt x="5702" y="21135"/>
                  <a:pt x="6246" y="21075"/>
                </a:cubicBezTo>
                <a:cubicBezTo>
                  <a:pt x="8178" y="20861"/>
                  <a:pt x="10522" y="20926"/>
                  <a:pt x="11237" y="21215"/>
                </a:cubicBezTo>
                <a:cubicBezTo>
                  <a:pt x="11795" y="21440"/>
                  <a:pt x="12174" y="21556"/>
                  <a:pt x="12408" y="21552"/>
                </a:cubicBezTo>
                <a:cubicBezTo>
                  <a:pt x="12641" y="21547"/>
                  <a:pt x="12728" y="21421"/>
                  <a:pt x="12704" y="21187"/>
                </a:cubicBezTo>
                <a:cubicBezTo>
                  <a:pt x="12673" y="20883"/>
                  <a:pt x="12987" y="20794"/>
                  <a:pt x="13895" y="20836"/>
                </a:cubicBezTo>
                <a:cubicBezTo>
                  <a:pt x="14573" y="20868"/>
                  <a:pt x="15175" y="20985"/>
                  <a:pt x="15228" y="21089"/>
                </a:cubicBezTo>
                <a:cubicBezTo>
                  <a:pt x="15386" y="21399"/>
                  <a:pt x="16717" y="21305"/>
                  <a:pt x="17195" y="20949"/>
                </a:cubicBezTo>
                <a:cubicBezTo>
                  <a:pt x="17439" y="20766"/>
                  <a:pt x="17740" y="20728"/>
                  <a:pt x="17864" y="20864"/>
                </a:cubicBezTo>
                <a:cubicBezTo>
                  <a:pt x="18219" y="21255"/>
                  <a:pt x="19825" y="20943"/>
                  <a:pt x="19747" y="20500"/>
                </a:cubicBezTo>
                <a:cubicBezTo>
                  <a:pt x="19710" y="20291"/>
                  <a:pt x="19854" y="19182"/>
                  <a:pt x="20071" y="18045"/>
                </a:cubicBezTo>
                <a:cubicBezTo>
                  <a:pt x="20530" y="15634"/>
                  <a:pt x="20557" y="14919"/>
                  <a:pt x="20212" y="14356"/>
                </a:cubicBezTo>
                <a:cubicBezTo>
                  <a:pt x="19667" y="13467"/>
                  <a:pt x="20146" y="10906"/>
                  <a:pt x="21121" y="9489"/>
                </a:cubicBezTo>
                <a:cubicBezTo>
                  <a:pt x="21564" y="8846"/>
                  <a:pt x="21600" y="8648"/>
                  <a:pt x="21467" y="7736"/>
                </a:cubicBezTo>
                <a:cubicBezTo>
                  <a:pt x="21056" y="4923"/>
                  <a:pt x="19665" y="1994"/>
                  <a:pt x="18118" y="667"/>
                </a:cubicBezTo>
                <a:cubicBezTo>
                  <a:pt x="17549" y="179"/>
                  <a:pt x="16563" y="-44"/>
                  <a:pt x="15467" y="8"/>
                </a:cubicBezTo>
                <a:close/>
                <a:moveTo>
                  <a:pt x="15129" y="11818"/>
                </a:moveTo>
                <a:cubicBezTo>
                  <a:pt x="15304" y="11816"/>
                  <a:pt x="15415" y="11884"/>
                  <a:pt x="15482" y="12014"/>
                </a:cubicBezTo>
                <a:cubicBezTo>
                  <a:pt x="15582" y="12212"/>
                  <a:pt x="15790" y="12379"/>
                  <a:pt x="15940" y="12379"/>
                </a:cubicBezTo>
                <a:cubicBezTo>
                  <a:pt x="16315" y="12379"/>
                  <a:pt x="16832" y="13614"/>
                  <a:pt x="17096" y="15142"/>
                </a:cubicBezTo>
                <a:cubicBezTo>
                  <a:pt x="17305" y="16350"/>
                  <a:pt x="17293" y="16458"/>
                  <a:pt x="16884" y="17260"/>
                </a:cubicBezTo>
                <a:cubicBezTo>
                  <a:pt x="16490" y="18034"/>
                  <a:pt x="16315" y="18117"/>
                  <a:pt x="14812" y="18213"/>
                </a:cubicBezTo>
                <a:cubicBezTo>
                  <a:pt x="13909" y="18271"/>
                  <a:pt x="12977" y="18363"/>
                  <a:pt x="12746" y="18424"/>
                </a:cubicBezTo>
                <a:cubicBezTo>
                  <a:pt x="12516" y="18485"/>
                  <a:pt x="12245" y="18564"/>
                  <a:pt x="12140" y="18592"/>
                </a:cubicBezTo>
                <a:cubicBezTo>
                  <a:pt x="12035" y="18620"/>
                  <a:pt x="11958" y="18885"/>
                  <a:pt x="11971" y="19195"/>
                </a:cubicBezTo>
                <a:cubicBezTo>
                  <a:pt x="12008" y="20090"/>
                  <a:pt x="11347" y="20059"/>
                  <a:pt x="10272" y="19097"/>
                </a:cubicBezTo>
                <a:cubicBezTo>
                  <a:pt x="9811" y="18685"/>
                  <a:pt x="9748" y="18512"/>
                  <a:pt x="9891" y="17989"/>
                </a:cubicBezTo>
                <a:cubicBezTo>
                  <a:pt x="9984" y="17648"/>
                  <a:pt x="10060" y="16920"/>
                  <a:pt x="10060" y="16376"/>
                </a:cubicBezTo>
                <a:cubicBezTo>
                  <a:pt x="10060" y="15832"/>
                  <a:pt x="10134" y="15007"/>
                  <a:pt x="10222" y="14553"/>
                </a:cubicBezTo>
                <a:cubicBezTo>
                  <a:pt x="10374" y="13771"/>
                  <a:pt x="10352" y="13723"/>
                  <a:pt x="9764" y="13627"/>
                </a:cubicBezTo>
                <a:cubicBezTo>
                  <a:pt x="9272" y="13547"/>
                  <a:pt x="9144" y="13392"/>
                  <a:pt x="9144" y="12870"/>
                </a:cubicBezTo>
                <a:cubicBezTo>
                  <a:pt x="9144" y="12438"/>
                  <a:pt x="9226" y="12254"/>
                  <a:pt x="9390" y="12351"/>
                </a:cubicBezTo>
                <a:cubicBezTo>
                  <a:pt x="9867" y="12631"/>
                  <a:pt x="13470" y="12400"/>
                  <a:pt x="14382" y="12028"/>
                </a:cubicBezTo>
                <a:cubicBezTo>
                  <a:pt x="14712" y="11893"/>
                  <a:pt x="14954" y="11820"/>
                  <a:pt x="15129" y="11818"/>
                </a:cubicBezTo>
                <a:close/>
                <a:moveTo>
                  <a:pt x="8805" y="14567"/>
                </a:moveTo>
                <a:cubicBezTo>
                  <a:pt x="8889" y="14542"/>
                  <a:pt x="9055" y="15165"/>
                  <a:pt x="9172" y="15955"/>
                </a:cubicBezTo>
                <a:cubicBezTo>
                  <a:pt x="9350" y="17166"/>
                  <a:pt x="9341" y="17537"/>
                  <a:pt x="9130" y="18340"/>
                </a:cubicBezTo>
                <a:cubicBezTo>
                  <a:pt x="8992" y="18863"/>
                  <a:pt x="8753" y="19305"/>
                  <a:pt x="8594" y="19308"/>
                </a:cubicBezTo>
                <a:cubicBezTo>
                  <a:pt x="8435" y="19310"/>
                  <a:pt x="8142" y="19386"/>
                  <a:pt x="7945" y="19490"/>
                </a:cubicBezTo>
                <a:cubicBezTo>
                  <a:pt x="7748" y="19594"/>
                  <a:pt x="7544" y="19530"/>
                  <a:pt x="7487" y="19350"/>
                </a:cubicBezTo>
                <a:cubicBezTo>
                  <a:pt x="7371" y="18982"/>
                  <a:pt x="8568" y="14637"/>
                  <a:pt x="8805" y="1456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9" name="pasted-image.png"/>
          <p:cNvPicPr>
            <a:picLocks noChangeAspect="1"/>
          </p:cNvPicPr>
          <p:nvPr/>
        </p:nvPicPr>
        <p:blipFill>
          <a:blip r:embed="rId9" cstate="print">
            <a:extLst/>
          </a:blip>
          <a:srcRect l="9293" t="36" r="923" b="101"/>
          <a:stretch>
            <a:fillRect/>
          </a:stretch>
        </p:blipFill>
        <p:spPr>
          <a:xfrm>
            <a:off x="2143108" y="4740206"/>
            <a:ext cx="1171064" cy="828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0" h="21600" extrusionOk="0">
                <a:moveTo>
                  <a:pt x="2992" y="0"/>
                </a:moveTo>
                <a:lnTo>
                  <a:pt x="2645" y="377"/>
                </a:lnTo>
                <a:cubicBezTo>
                  <a:pt x="2452" y="584"/>
                  <a:pt x="2197" y="754"/>
                  <a:pt x="2082" y="754"/>
                </a:cubicBezTo>
                <a:cubicBezTo>
                  <a:pt x="1554" y="754"/>
                  <a:pt x="1796" y="1792"/>
                  <a:pt x="2410" y="2174"/>
                </a:cubicBezTo>
                <a:cubicBezTo>
                  <a:pt x="2635" y="2314"/>
                  <a:pt x="2912" y="2536"/>
                  <a:pt x="3029" y="2665"/>
                </a:cubicBezTo>
                <a:cubicBezTo>
                  <a:pt x="3147" y="2794"/>
                  <a:pt x="3308" y="2902"/>
                  <a:pt x="3389" y="2902"/>
                </a:cubicBezTo>
                <a:cubicBezTo>
                  <a:pt x="3542" y="2902"/>
                  <a:pt x="4453" y="4361"/>
                  <a:pt x="4801" y="5163"/>
                </a:cubicBezTo>
                <a:cubicBezTo>
                  <a:pt x="4911" y="5416"/>
                  <a:pt x="5067" y="5902"/>
                  <a:pt x="5148" y="6250"/>
                </a:cubicBezTo>
                <a:cubicBezTo>
                  <a:pt x="5229" y="6598"/>
                  <a:pt x="5360" y="6981"/>
                  <a:pt x="5433" y="7101"/>
                </a:cubicBezTo>
                <a:cubicBezTo>
                  <a:pt x="5563" y="7311"/>
                  <a:pt x="5520" y="7779"/>
                  <a:pt x="5384" y="7662"/>
                </a:cubicBezTo>
                <a:cubicBezTo>
                  <a:pt x="5346" y="7630"/>
                  <a:pt x="4777" y="7742"/>
                  <a:pt x="4114" y="7907"/>
                </a:cubicBezTo>
                <a:cubicBezTo>
                  <a:pt x="3450" y="8073"/>
                  <a:pt x="2724" y="8211"/>
                  <a:pt x="2503" y="8214"/>
                </a:cubicBezTo>
                <a:cubicBezTo>
                  <a:pt x="2282" y="8217"/>
                  <a:pt x="1938" y="8330"/>
                  <a:pt x="1741" y="8459"/>
                </a:cubicBezTo>
                <a:cubicBezTo>
                  <a:pt x="1263" y="8774"/>
                  <a:pt x="626" y="9569"/>
                  <a:pt x="626" y="9853"/>
                </a:cubicBezTo>
                <a:cubicBezTo>
                  <a:pt x="626" y="9979"/>
                  <a:pt x="488" y="10376"/>
                  <a:pt x="316" y="10730"/>
                </a:cubicBezTo>
                <a:cubicBezTo>
                  <a:pt x="144" y="11084"/>
                  <a:pt x="0" y="11400"/>
                  <a:pt x="0" y="11431"/>
                </a:cubicBezTo>
                <a:cubicBezTo>
                  <a:pt x="0" y="11462"/>
                  <a:pt x="198" y="11572"/>
                  <a:pt x="440" y="11685"/>
                </a:cubicBezTo>
                <a:cubicBezTo>
                  <a:pt x="828" y="11868"/>
                  <a:pt x="911" y="11872"/>
                  <a:pt x="1183" y="11712"/>
                </a:cubicBezTo>
                <a:cubicBezTo>
                  <a:pt x="1352" y="11612"/>
                  <a:pt x="1667" y="11489"/>
                  <a:pt x="1883" y="11440"/>
                </a:cubicBezTo>
                <a:cubicBezTo>
                  <a:pt x="2100" y="11391"/>
                  <a:pt x="2373" y="11265"/>
                  <a:pt x="2490" y="11159"/>
                </a:cubicBezTo>
                <a:cubicBezTo>
                  <a:pt x="2655" y="11011"/>
                  <a:pt x="2910" y="10982"/>
                  <a:pt x="3618" y="11019"/>
                </a:cubicBezTo>
                <a:cubicBezTo>
                  <a:pt x="4493" y="11065"/>
                  <a:pt x="4903" y="11235"/>
                  <a:pt x="4783" y="11510"/>
                </a:cubicBezTo>
                <a:cubicBezTo>
                  <a:pt x="4757" y="11568"/>
                  <a:pt x="4818" y="11679"/>
                  <a:pt x="4919" y="11756"/>
                </a:cubicBezTo>
                <a:cubicBezTo>
                  <a:pt x="5020" y="11832"/>
                  <a:pt x="5076" y="11940"/>
                  <a:pt x="5049" y="12001"/>
                </a:cubicBezTo>
                <a:cubicBezTo>
                  <a:pt x="5022" y="12062"/>
                  <a:pt x="5039" y="12149"/>
                  <a:pt x="5080" y="12185"/>
                </a:cubicBezTo>
                <a:cubicBezTo>
                  <a:pt x="5223" y="12310"/>
                  <a:pt x="5114" y="13284"/>
                  <a:pt x="4882" y="13956"/>
                </a:cubicBezTo>
                <a:cubicBezTo>
                  <a:pt x="4671" y="14565"/>
                  <a:pt x="4205" y="15265"/>
                  <a:pt x="3531" y="15990"/>
                </a:cubicBezTo>
                <a:cubicBezTo>
                  <a:pt x="3364" y="16169"/>
                  <a:pt x="3314" y="16309"/>
                  <a:pt x="3358" y="16472"/>
                </a:cubicBezTo>
                <a:cubicBezTo>
                  <a:pt x="3392" y="16597"/>
                  <a:pt x="3472" y="16674"/>
                  <a:pt x="3537" y="16638"/>
                </a:cubicBezTo>
                <a:cubicBezTo>
                  <a:pt x="3603" y="16603"/>
                  <a:pt x="3681" y="16632"/>
                  <a:pt x="3711" y="16700"/>
                </a:cubicBezTo>
                <a:cubicBezTo>
                  <a:pt x="3743" y="16773"/>
                  <a:pt x="4006" y="16792"/>
                  <a:pt x="4361" y="16744"/>
                </a:cubicBezTo>
                <a:cubicBezTo>
                  <a:pt x="5309" y="16615"/>
                  <a:pt x="5856" y="16616"/>
                  <a:pt x="5885" y="16752"/>
                </a:cubicBezTo>
                <a:cubicBezTo>
                  <a:pt x="5900" y="16822"/>
                  <a:pt x="5789" y="16912"/>
                  <a:pt x="5644" y="16954"/>
                </a:cubicBezTo>
                <a:cubicBezTo>
                  <a:pt x="5499" y="16996"/>
                  <a:pt x="5308" y="17068"/>
                  <a:pt x="5216" y="17120"/>
                </a:cubicBezTo>
                <a:cubicBezTo>
                  <a:pt x="5064" y="17207"/>
                  <a:pt x="5072" y="17234"/>
                  <a:pt x="5266" y="17340"/>
                </a:cubicBezTo>
                <a:cubicBezTo>
                  <a:pt x="5441" y="17435"/>
                  <a:pt x="5457" y="17482"/>
                  <a:pt x="5365" y="17638"/>
                </a:cubicBezTo>
                <a:cubicBezTo>
                  <a:pt x="5304" y="17741"/>
                  <a:pt x="5197" y="17831"/>
                  <a:pt x="5130" y="17831"/>
                </a:cubicBezTo>
                <a:cubicBezTo>
                  <a:pt x="5062" y="17831"/>
                  <a:pt x="5018" y="17890"/>
                  <a:pt x="5031" y="17971"/>
                </a:cubicBezTo>
                <a:cubicBezTo>
                  <a:pt x="5043" y="18052"/>
                  <a:pt x="4956" y="18157"/>
                  <a:pt x="4838" y="18199"/>
                </a:cubicBezTo>
                <a:cubicBezTo>
                  <a:pt x="4645" y="18268"/>
                  <a:pt x="4637" y="18287"/>
                  <a:pt x="4770" y="18444"/>
                </a:cubicBezTo>
                <a:cubicBezTo>
                  <a:pt x="4889" y="18584"/>
                  <a:pt x="5020" y="18592"/>
                  <a:pt x="5433" y="18479"/>
                </a:cubicBezTo>
                <a:cubicBezTo>
                  <a:pt x="5715" y="18402"/>
                  <a:pt x="6223" y="18314"/>
                  <a:pt x="6561" y="18278"/>
                </a:cubicBezTo>
                <a:cubicBezTo>
                  <a:pt x="6898" y="18242"/>
                  <a:pt x="7317" y="18153"/>
                  <a:pt x="7496" y="18085"/>
                </a:cubicBezTo>
                <a:cubicBezTo>
                  <a:pt x="7676" y="18016"/>
                  <a:pt x="8345" y="17918"/>
                  <a:pt x="8983" y="17874"/>
                </a:cubicBezTo>
                <a:cubicBezTo>
                  <a:pt x="11985" y="17668"/>
                  <a:pt x="12254" y="17712"/>
                  <a:pt x="13406" y="18488"/>
                </a:cubicBezTo>
                <a:cubicBezTo>
                  <a:pt x="13874" y="18802"/>
                  <a:pt x="14351" y="19104"/>
                  <a:pt x="14466" y="19154"/>
                </a:cubicBezTo>
                <a:cubicBezTo>
                  <a:pt x="14656" y="19238"/>
                  <a:pt x="14669" y="19220"/>
                  <a:pt x="14577" y="18979"/>
                </a:cubicBezTo>
                <a:cubicBezTo>
                  <a:pt x="14522" y="18833"/>
                  <a:pt x="14508" y="18716"/>
                  <a:pt x="14546" y="18716"/>
                </a:cubicBezTo>
                <a:cubicBezTo>
                  <a:pt x="14624" y="18715"/>
                  <a:pt x="14131" y="18327"/>
                  <a:pt x="13989" y="18278"/>
                </a:cubicBezTo>
                <a:cubicBezTo>
                  <a:pt x="13727" y="18187"/>
                  <a:pt x="13406" y="17946"/>
                  <a:pt x="13406" y="17839"/>
                </a:cubicBezTo>
                <a:cubicBezTo>
                  <a:pt x="13406" y="17631"/>
                  <a:pt x="13572" y="17558"/>
                  <a:pt x="13747" y="17690"/>
                </a:cubicBezTo>
                <a:cubicBezTo>
                  <a:pt x="13844" y="17763"/>
                  <a:pt x="13955" y="17772"/>
                  <a:pt x="14001" y="17708"/>
                </a:cubicBezTo>
                <a:cubicBezTo>
                  <a:pt x="14080" y="17598"/>
                  <a:pt x="15121" y="17393"/>
                  <a:pt x="16628" y="17199"/>
                </a:cubicBezTo>
                <a:cubicBezTo>
                  <a:pt x="17542" y="17082"/>
                  <a:pt x="17678" y="17198"/>
                  <a:pt x="17471" y="17901"/>
                </a:cubicBezTo>
                <a:cubicBezTo>
                  <a:pt x="17400" y="18139"/>
                  <a:pt x="17365" y="18330"/>
                  <a:pt x="17396" y="18330"/>
                </a:cubicBezTo>
                <a:cubicBezTo>
                  <a:pt x="17427" y="18330"/>
                  <a:pt x="17401" y="18420"/>
                  <a:pt x="17340" y="18523"/>
                </a:cubicBezTo>
                <a:cubicBezTo>
                  <a:pt x="17280" y="18627"/>
                  <a:pt x="17257" y="18797"/>
                  <a:pt x="17285" y="18900"/>
                </a:cubicBezTo>
                <a:cubicBezTo>
                  <a:pt x="17313" y="19003"/>
                  <a:pt x="17298" y="19116"/>
                  <a:pt x="17254" y="19154"/>
                </a:cubicBezTo>
                <a:cubicBezTo>
                  <a:pt x="17210" y="19193"/>
                  <a:pt x="17176" y="19323"/>
                  <a:pt x="17173" y="19444"/>
                </a:cubicBezTo>
                <a:cubicBezTo>
                  <a:pt x="17155" y="20368"/>
                  <a:pt x="17098" y="21216"/>
                  <a:pt x="17049" y="21328"/>
                </a:cubicBezTo>
                <a:cubicBezTo>
                  <a:pt x="17017" y="21402"/>
                  <a:pt x="17012" y="21494"/>
                  <a:pt x="17043" y="21539"/>
                </a:cubicBezTo>
                <a:cubicBezTo>
                  <a:pt x="17060" y="21563"/>
                  <a:pt x="17423" y="21585"/>
                  <a:pt x="17929" y="21600"/>
                </a:cubicBezTo>
                <a:lnTo>
                  <a:pt x="18127" y="21021"/>
                </a:lnTo>
                <a:cubicBezTo>
                  <a:pt x="18239" y="20694"/>
                  <a:pt x="18326" y="20355"/>
                  <a:pt x="18325" y="20276"/>
                </a:cubicBezTo>
                <a:cubicBezTo>
                  <a:pt x="18325" y="20198"/>
                  <a:pt x="18385" y="20070"/>
                  <a:pt x="18456" y="19987"/>
                </a:cubicBezTo>
                <a:cubicBezTo>
                  <a:pt x="18526" y="19904"/>
                  <a:pt x="18608" y="19656"/>
                  <a:pt x="18641" y="19435"/>
                </a:cubicBezTo>
                <a:cubicBezTo>
                  <a:pt x="18697" y="19062"/>
                  <a:pt x="18946" y="18105"/>
                  <a:pt x="19143" y="17506"/>
                </a:cubicBezTo>
                <a:cubicBezTo>
                  <a:pt x="19231" y="17239"/>
                  <a:pt x="19252" y="16924"/>
                  <a:pt x="19205" y="16498"/>
                </a:cubicBezTo>
                <a:cubicBezTo>
                  <a:pt x="19187" y="16333"/>
                  <a:pt x="19215" y="16262"/>
                  <a:pt x="19298" y="16288"/>
                </a:cubicBezTo>
                <a:cubicBezTo>
                  <a:pt x="19397" y="16318"/>
                  <a:pt x="19403" y="16283"/>
                  <a:pt x="19323" y="16147"/>
                </a:cubicBezTo>
                <a:cubicBezTo>
                  <a:pt x="19252" y="16026"/>
                  <a:pt x="19252" y="15849"/>
                  <a:pt x="19311" y="15560"/>
                </a:cubicBezTo>
                <a:cubicBezTo>
                  <a:pt x="19375" y="15243"/>
                  <a:pt x="19359" y="15047"/>
                  <a:pt x="19249" y="14745"/>
                </a:cubicBezTo>
                <a:cubicBezTo>
                  <a:pt x="19169" y="14527"/>
                  <a:pt x="19090" y="14163"/>
                  <a:pt x="19075" y="13930"/>
                </a:cubicBezTo>
                <a:cubicBezTo>
                  <a:pt x="19060" y="13696"/>
                  <a:pt x="19008" y="13429"/>
                  <a:pt x="18957" y="13342"/>
                </a:cubicBezTo>
                <a:cubicBezTo>
                  <a:pt x="18907" y="13256"/>
                  <a:pt x="18851" y="13001"/>
                  <a:pt x="18834" y="12772"/>
                </a:cubicBezTo>
                <a:cubicBezTo>
                  <a:pt x="18816" y="12543"/>
                  <a:pt x="18722" y="12262"/>
                  <a:pt x="18629" y="12150"/>
                </a:cubicBezTo>
                <a:cubicBezTo>
                  <a:pt x="18536" y="12038"/>
                  <a:pt x="18362" y="11664"/>
                  <a:pt x="18239" y="11326"/>
                </a:cubicBezTo>
                <a:cubicBezTo>
                  <a:pt x="17961" y="10562"/>
                  <a:pt x="16902" y="9015"/>
                  <a:pt x="16362" y="8582"/>
                </a:cubicBezTo>
                <a:cubicBezTo>
                  <a:pt x="16114" y="8383"/>
                  <a:pt x="15968" y="8194"/>
                  <a:pt x="15990" y="8082"/>
                </a:cubicBezTo>
                <a:cubicBezTo>
                  <a:pt x="16009" y="7982"/>
                  <a:pt x="16034" y="7760"/>
                  <a:pt x="16039" y="7592"/>
                </a:cubicBezTo>
                <a:cubicBezTo>
                  <a:pt x="16050" y="7232"/>
                  <a:pt x="16245" y="7087"/>
                  <a:pt x="16324" y="7381"/>
                </a:cubicBezTo>
                <a:cubicBezTo>
                  <a:pt x="16367" y="7537"/>
                  <a:pt x="16410" y="7553"/>
                  <a:pt x="16504" y="7443"/>
                </a:cubicBezTo>
                <a:cubicBezTo>
                  <a:pt x="16601" y="7329"/>
                  <a:pt x="16643" y="7369"/>
                  <a:pt x="16715" y="7635"/>
                </a:cubicBezTo>
                <a:cubicBezTo>
                  <a:pt x="16765" y="7821"/>
                  <a:pt x="16845" y="7942"/>
                  <a:pt x="16894" y="7898"/>
                </a:cubicBezTo>
                <a:cubicBezTo>
                  <a:pt x="16944" y="7855"/>
                  <a:pt x="17015" y="7921"/>
                  <a:pt x="17049" y="8047"/>
                </a:cubicBezTo>
                <a:cubicBezTo>
                  <a:pt x="17162" y="8464"/>
                  <a:pt x="18081" y="9610"/>
                  <a:pt x="18195" y="9476"/>
                </a:cubicBezTo>
                <a:cubicBezTo>
                  <a:pt x="18321" y="9328"/>
                  <a:pt x="18412" y="9442"/>
                  <a:pt x="18412" y="9739"/>
                </a:cubicBezTo>
                <a:cubicBezTo>
                  <a:pt x="18412" y="9859"/>
                  <a:pt x="18476" y="9995"/>
                  <a:pt x="18555" y="10037"/>
                </a:cubicBezTo>
                <a:cubicBezTo>
                  <a:pt x="18643" y="10085"/>
                  <a:pt x="18682" y="10190"/>
                  <a:pt x="18648" y="10318"/>
                </a:cubicBezTo>
                <a:cubicBezTo>
                  <a:pt x="18589" y="10535"/>
                  <a:pt x="18834" y="11034"/>
                  <a:pt x="18951" y="10931"/>
                </a:cubicBezTo>
                <a:cubicBezTo>
                  <a:pt x="19068" y="10829"/>
                  <a:pt x="19301" y="11457"/>
                  <a:pt x="19249" y="11738"/>
                </a:cubicBezTo>
                <a:cubicBezTo>
                  <a:pt x="19197" y="12017"/>
                  <a:pt x="19341" y="12112"/>
                  <a:pt x="19447" y="11869"/>
                </a:cubicBezTo>
                <a:cubicBezTo>
                  <a:pt x="19563" y="11605"/>
                  <a:pt x="19691" y="11960"/>
                  <a:pt x="19583" y="12246"/>
                </a:cubicBezTo>
                <a:cubicBezTo>
                  <a:pt x="19510" y="12441"/>
                  <a:pt x="19505" y="12583"/>
                  <a:pt x="19577" y="12772"/>
                </a:cubicBezTo>
                <a:cubicBezTo>
                  <a:pt x="19631" y="12915"/>
                  <a:pt x="19662" y="13128"/>
                  <a:pt x="19645" y="13246"/>
                </a:cubicBezTo>
                <a:cubicBezTo>
                  <a:pt x="19628" y="13364"/>
                  <a:pt x="19677" y="13526"/>
                  <a:pt x="19750" y="13605"/>
                </a:cubicBezTo>
                <a:cubicBezTo>
                  <a:pt x="19824" y="13684"/>
                  <a:pt x="19890" y="13968"/>
                  <a:pt x="19899" y="14236"/>
                </a:cubicBezTo>
                <a:cubicBezTo>
                  <a:pt x="19915" y="14708"/>
                  <a:pt x="19948" y="14919"/>
                  <a:pt x="20116" y="15516"/>
                </a:cubicBezTo>
                <a:cubicBezTo>
                  <a:pt x="20164" y="15686"/>
                  <a:pt x="20162" y="15821"/>
                  <a:pt x="20110" y="15867"/>
                </a:cubicBezTo>
                <a:cubicBezTo>
                  <a:pt x="20058" y="15912"/>
                  <a:pt x="20077" y="16098"/>
                  <a:pt x="20159" y="16323"/>
                </a:cubicBezTo>
                <a:cubicBezTo>
                  <a:pt x="20235" y="16530"/>
                  <a:pt x="20276" y="16755"/>
                  <a:pt x="20246" y="16822"/>
                </a:cubicBezTo>
                <a:cubicBezTo>
                  <a:pt x="20217" y="16890"/>
                  <a:pt x="20235" y="16945"/>
                  <a:pt x="20283" y="16945"/>
                </a:cubicBezTo>
                <a:cubicBezTo>
                  <a:pt x="20400" y="16945"/>
                  <a:pt x="20632" y="17620"/>
                  <a:pt x="20704" y="18164"/>
                </a:cubicBezTo>
                <a:cubicBezTo>
                  <a:pt x="20763" y="18609"/>
                  <a:pt x="21016" y="18912"/>
                  <a:pt x="21231" y="18795"/>
                </a:cubicBezTo>
                <a:cubicBezTo>
                  <a:pt x="21351" y="18729"/>
                  <a:pt x="21458" y="18026"/>
                  <a:pt x="21510" y="16945"/>
                </a:cubicBezTo>
                <a:cubicBezTo>
                  <a:pt x="21525" y="16632"/>
                  <a:pt x="21556" y="16145"/>
                  <a:pt x="21578" y="15867"/>
                </a:cubicBezTo>
                <a:cubicBezTo>
                  <a:pt x="21600" y="15589"/>
                  <a:pt x="21590" y="15305"/>
                  <a:pt x="21559" y="15236"/>
                </a:cubicBezTo>
                <a:cubicBezTo>
                  <a:pt x="21529" y="15166"/>
                  <a:pt x="21500" y="14909"/>
                  <a:pt x="21491" y="14666"/>
                </a:cubicBezTo>
                <a:cubicBezTo>
                  <a:pt x="21473" y="14120"/>
                  <a:pt x="21301" y="12929"/>
                  <a:pt x="21212" y="12729"/>
                </a:cubicBezTo>
                <a:cubicBezTo>
                  <a:pt x="21177" y="12647"/>
                  <a:pt x="21147" y="12438"/>
                  <a:pt x="21144" y="12264"/>
                </a:cubicBezTo>
                <a:cubicBezTo>
                  <a:pt x="21141" y="12090"/>
                  <a:pt x="21102" y="11877"/>
                  <a:pt x="21064" y="11791"/>
                </a:cubicBezTo>
                <a:cubicBezTo>
                  <a:pt x="21026" y="11704"/>
                  <a:pt x="20979" y="11503"/>
                  <a:pt x="20958" y="11352"/>
                </a:cubicBezTo>
                <a:cubicBezTo>
                  <a:pt x="20938" y="11202"/>
                  <a:pt x="20845" y="10963"/>
                  <a:pt x="20748" y="10818"/>
                </a:cubicBezTo>
                <a:cubicBezTo>
                  <a:pt x="20651" y="10672"/>
                  <a:pt x="20566" y="10510"/>
                  <a:pt x="20562" y="10458"/>
                </a:cubicBezTo>
                <a:cubicBezTo>
                  <a:pt x="20553" y="10349"/>
                  <a:pt x="20489" y="10052"/>
                  <a:pt x="20426" y="9827"/>
                </a:cubicBezTo>
                <a:cubicBezTo>
                  <a:pt x="20342" y="9526"/>
                  <a:pt x="20159" y="9195"/>
                  <a:pt x="19763" y="8644"/>
                </a:cubicBezTo>
                <a:cubicBezTo>
                  <a:pt x="19544" y="8339"/>
                  <a:pt x="19397" y="8091"/>
                  <a:pt x="19434" y="8091"/>
                </a:cubicBezTo>
                <a:cubicBezTo>
                  <a:pt x="19564" y="8091"/>
                  <a:pt x="18516" y="6871"/>
                  <a:pt x="18177" y="6627"/>
                </a:cubicBezTo>
                <a:cubicBezTo>
                  <a:pt x="17989" y="6492"/>
                  <a:pt x="17736" y="6284"/>
                  <a:pt x="17619" y="6163"/>
                </a:cubicBezTo>
                <a:cubicBezTo>
                  <a:pt x="17502" y="6041"/>
                  <a:pt x="17349" y="5935"/>
                  <a:pt x="17279" y="5935"/>
                </a:cubicBezTo>
                <a:cubicBezTo>
                  <a:pt x="17065" y="5935"/>
                  <a:pt x="16159" y="5290"/>
                  <a:pt x="15779" y="4865"/>
                </a:cubicBezTo>
                <a:cubicBezTo>
                  <a:pt x="14800" y="3769"/>
                  <a:pt x="14262" y="3528"/>
                  <a:pt x="12830" y="3542"/>
                </a:cubicBezTo>
                <a:cubicBezTo>
                  <a:pt x="12240" y="3547"/>
                  <a:pt x="11615" y="3569"/>
                  <a:pt x="11443" y="3594"/>
                </a:cubicBezTo>
                <a:cubicBezTo>
                  <a:pt x="11271" y="3620"/>
                  <a:pt x="10670" y="3678"/>
                  <a:pt x="10104" y="3726"/>
                </a:cubicBezTo>
                <a:cubicBezTo>
                  <a:pt x="9172" y="3804"/>
                  <a:pt x="8979" y="3779"/>
                  <a:pt x="8091" y="3471"/>
                </a:cubicBezTo>
                <a:cubicBezTo>
                  <a:pt x="7225" y="3172"/>
                  <a:pt x="7035" y="3053"/>
                  <a:pt x="6400" y="2419"/>
                </a:cubicBezTo>
                <a:cubicBezTo>
                  <a:pt x="6004" y="2025"/>
                  <a:pt x="5376" y="1312"/>
                  <a:pt x="5012" y="842"/>
                </a:cubicBezTo>
                <a:lnTo>
                  <a:pt x="4355" y="0"/>
                </a:lnTo>
                <a:lnTo>
                  <a:pt x="2992" y="0"/>
                </a:lnTo>
                <a:close/>
                <a:moveTo>
                  <a:pt x="4814" y="12834"/>
                </a:moveTo>
                <a:cubicBezTo>
                  <a:pt x="4745" y="12800"/>
                  <a:pt x="4632" y="12795"/>
                  <a:pt x="4498" y="12843"/>
                </a:cubicBezTo>
                <a:cubicBezTo>
                  <a:pt x="4276" y="12921"/>
                  <a:pt x="4271" y="12948"/>
                  <a:pt x="4430" y="13035"/>
                </a:cubicBezTo>
                <a:cubicBezTo>
                  <a:pt x="4675" y="13171"/>
                  <a:pt x="4809" y="13164"/>
                  <a:pt x="4869" y="13027"/>
                </a:cubicBezTo>
                <a:cubicBezTo>
                  <a:pt x="4910" y="12933"/>
                  <a:pt x="4883" y="12868"/>
                  <a:pt x="4814" y="12834"/>
                </a:cubicBezTo>
                <a:close/>
                <a:moveTo>
                  <a:pt x="7348" y="13702"/>
                </a:moveTo>
                <a:cubicBezTo>
                  <a:pt x="7378" y="13677"/>
                  <a:pt x="7405" y="13670"/>
                  <a:pt x="7428" y="13702"/>
                </a:cubicBezTo>
                <a:cubicBezTo>
                  <a:pt x="7448" y="13729"/>
                  <a:pt x="7703" y="13789"/>
                  <a:pt x="7998" y="13833"/>
                </a:cubicBezTo>
                <a:cubicBezTo>
                  <a:pt x="9128" y="14002"/>
                  <a:pt x="9817" y="14158"/>
                  <a:pt x="11244" y="14561"/>
                </a:cubicBezTo>
                <a:cubicBezTo>
                  <a:pt x="12225" y="14837"/>
                  <a:pt x="12179" y="15294"/>
                  <a:pt x="11189" y="15113"/>
                </a:cubicBezTo>
                <a:cubicBezTo>
                  <a:pt x="10258" y="14943"/>
                  <a:pt x="10177" y="14974"/>
                  <a:pt x="10160" y="15455"/>
                </a:cubicBezTo>
                <a:cubicBezTo>
                  <a:pt x="10150" y="15729"/>
                  <a:pt x="10098" y="15739"/>
                  <a:pt x="9249" y="15823"/>
                </a:cubicBezTo>
                <a:cubicBezTo>
                  <a:pt x="8758" y="15872"/>
                  <a:pt x="7985" y="15966"/>
                  <a:pt x="7527" y="16025"/>
                </a:cubicBezTo>
                <a:cubicBezTo>
                  <a:pt x="7069" y="16084"/>
                  <a:pt x="6672" y="16081"/>
                  <a:pt x="6647" y="16025"/>
                </a:cubicBezTo>
                <a:cubicBezTo>
                  <a:pt x="6623" y="15969"/>
                  <a:pt x="6689" y="15762"/>
                  <a:pt x="6790" y="15560"/>
                </a:cubicBezTo>
                <a:cubicBezTo>
                  <a:pt x="6891" y="15358"/>
                  <a:pt x="6970" y="15106"/>
                  <a:pt x="6970" y="14999"/>
                </a:cubicBezTo>
                <a:cubicBezTo>
                  <a:pt x="6970" y="14892"/>
                  <a:pt x="7013" y="14770"/>
                  <a:pt x="7063" y="14727"/>
                </a:cubicBezTo>
                <a:cubicBezTo>
                  <a:pt x="7112" y="14684"/>
                  <a:pt x="7149" y="14494"/>
                  <a:pt x="7149" y="14298"/>
                </a:cubicBezTo>
                <a:cubicBezTo>
                  <a:pt x="7149" y="14057"/>
                  <a:pt x="7257" y="13774"/>
                  <a:pt x="7348" y="1370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" name="pasted-image.png"/>
          <p:cNvPicPr>
            <a:picLocks noChangeAspect="1"/>
          </p:cNvPicPr>
          <p:nvPr/>
        </p:nvPicPr>
        <p:blipFill>
          <a:blip r:embed="rId10" cstate="print">
            <a:extLst/>
          </a:blip>
          <a:srcRect l="595" t="4989" r="2237" b="13408"/>
          <a:stretch>
            <a:fillRect/>
          </a:stretch>
        </p:blipFill>
        <p:spPr>
          <a:xfrm>
            <a:off x="2786050" y="4883082"/>
            <a:ext cx="1452033" cy="61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546" extrusionOk="0">
                <a:moveTo>
                  <a:pt x="12272" y="0"/>
                </a:moveTo>
                <a:cubicBezTo>
                  <a:pt x="12138" y="1"/>
                  <a:pt x="12000" y="15"/>
                  <a:pt x="11861" y="22"/>
                </a:cubicBezTo>
                <a:cubicBezTo>
                  <a:pt x="11085" y="119"/>
                  <a:pt x="10196" y="350"/>
                  <a:pt x="8982" y="778"/>
                </a:cubicBezTo>
                <a:cubicBezTo>
                  <a:pt x="8397" y="983"/>
                  <a:pt x="7972" y="1097"/>
                  <a:pt x="7594" y="1156"/>
                </a:cubicBezTo>
                <a:cubicBezTo>
                  <a:pt x="7527" y="1167"/>
                  <a:pt x="7459" y="1160"/>
                  <a:pt x="7394" y="1167"/>
                </a:cubicBezTo>
                <a:cubicBezTo>
                  <a:pt x="7171" y="1188"/>
                  <a:pt x="6949" y="1222"/>
                  <a:pt x="6737" y="1199"/>
                </a:cubicBezTo>
                <a:cubicBezTo>
                  <a:pt x="6192" y="1141"/>
                  <a:pt x="5735" y="1203"/>
                  <a:pt x="5409" y="1383"/>
                </a:cubicBezTo>
                <a:cubicBezTo>
                  <a:pt x="4820" y="1708"/>
                  <a:pt x="2997" y="2059"/>
                  <a:pt x="2150" y="2074"/>
                </a:cubicBezTo>
                <a:cubicBezTo>
                  <a:pt x="1946" y="2090"/>
                  <a:pt x="1807" y="2079"/>
                  <a:pt x="1730" y="2031"/>
                </a:cubicBezTo>
                <a:cubicBezTo>
                  <a:pt x="1725" y="2027"/>
                  <a:pt x="1693" y="2025"/>
                  <a:pt x="1689" y="2020"/>
                </a:cubicBezTo>
                <a:cubicBezTo>
                  <a:pt x="1664" y="1988"/>
                  <a:pt x="1640" y="1984"/>
                  <a:pt x="1616" y="1966"/>
                </a:cubicBezTo>
                <a:cubicBezTo>
                  <a:pt x="1566" y="1931"/>
                  <a:pt x="1521" y="1923"/>
                  <a:pt x="1479" y="1945"/>
                </a:cubicBezTo>
                <a:cubicBezTo>
                  <a:pt x="1457" y="1957"/>
                  <a:pt x="1433" y="1980"/>
                  <a:pt x="1411" y="2009"/>
                </a:cubicBezTo>
                <a:cubicBezTo>
                  <a:pt x="1377" y="2054"/>
                  <a:pt x="1340" y="2122"/>
                  <a:pt x="1302" y="2215"/>
                </a:cubicBezTo>
                <a:cubicBezTo>
                  <a:pt x="1273" y="2285"/>
                  <a:pt x="1249" y="2355"/>
                  <a:pt x="1219" y="2452"/>
                </a:cubicBezTo>
                <a:cubicBezTo>
                  <a:pt x="1123" y="2769"/>
                  <a:pt x="1088" y="2767"/>
                  <a:pt x="813" y="2495"/>
                </a:cubicBezTo>
                <a:cubicBezTo>
                  <a:pt x="635" y="2319"/>
                  <a:pt x="530" y="2272"/>
                  <a:pt x="485" y="2344"/>
                </a:cubicBezTo>
                <a:cubicBezTo>
                  <a:pt x="474" y="2372"/>
                  <a:pt x="474" y="2426"/>
                  <a:pt x="471" y="2474"/>
                </a:cubicBezTo>
                <a:cubicBezTo>
                  <a:pt x="467" y="2590"/>
                  <a:pt x="484" y="2757"/>
                  <a:pt x="549" y="3025"/>
                </a:cubicBezTo>
                <a:cubicBezTo>
                  <a:pt x="678" y="3559"/>
                  <a:pt x="678" y="3627"/>
                  <a:pt x="539" y="4051"/>
                </a:cubicBezTo>
                <a:cubicBezTo>
                  <a:pt x="274" y="4862"/>
                  <a:pt x="170" y="5469"/>
                  <a:pt x="188" y="6125"/>
                </a:cubicBezTo>
                <a:cubicBezTo>
                  <a:pt x="198" y="6480"/>
                  <a:pt x="151" y="7216"/>
                  <a:pt x="83" y="7756"/>
                </a:cubicBezTo>
                <a:cubicBezTo>
                  <a:pt x="24" y="8225"/>
                  <a:pt x="-5" y="8475"/>
                  <a:pt x="1" y="8653"/>
                </a:cubicBezTo>
                <a:cubicBezTo>
                  <a:pt x="7" y="8831"/>
                  <a:pt x="47" y="8937"/>
                  <a:pt x="129" y="9118"/>
                </a:cubicBezTo>
                <a:cubicBezTo>
                  <a:pt x="172" y="9214"/>
                  <a:pt x="251" y="9310"/>
                  <a:pt x="334" y="9398"/>
                </a:cubicBezTo>
                <a:cubicBezTo>
                  <a:pt x="347" y="9412"/>
                  <a:pt x="357" y="9428"/>
                  <a:pt x="371" y="9442"/>
                </a:cubicBezTo>
                <a:cubicBezTo>
                  <a:pt x="455" y="9524"/>
                  <a:pt x="547" y="9592"/>
                  <a:pt x="631" y="9625"/>
                </a:cubicBezTo>
                <a:cubicBezTo>
                  <a:pt x="913" y="9738"/>
                  <a:pt x="998" y="9683"/>
                  <a:pt x="1187" y="9258"/>
                </a:cubicBezTo>
                <a:cubicBezTo>
                  <a:pt x="1319" y="8962"/>
                  <a:pt x="1513" y="8670"/>
                  <a:pt x="1721" y="8394"/>
                </a:cubicBezTo>
                <a:cubicBezTo>
                  <a:pt x="1731" y="8380"/>
                  <a:pt x="1743" y="8375"/>
                  <a:pt x="1753" y="8361"/>
                </a:cubicBezTo>
                <a:cubicBezTo>
                  <a:pt x="1875" y="8204"/>
                  <a:pt x="1994" y="8056"/>
                  <a:pt x="2118" y="7929"/>
                </a:cubicBezTo>
                <a:cubicBezTo>
                  <a:pt x="2157" y="7891"/>
                  <a:pt x="2190" y="7856"/>
                  <a:pt x="2228" y="7821"/>
                </a:cubicBezTo>
                <a:cubicBezTo>
                  <a:pt x="2485" y="7583"/>
                  <a:pt x="2730" y="7422"/>
                  <a:pt x="2876" y="7454"/>
                </a:cubicBezTo>
                <a:cubicBezTo>
                  <a:pt x="3527" y="7595"/>
                  <a:pt x="3860" y="8068"/>
                  <a:pt x="4277" y="9442"/>
                </a:cubicBezTo>
                <a:cubicBezTo>
                  <a:pt x="4569" y="10405"/>
                  <a:pt x="4554" y="10608"/>
                  <a:pt x="4090" y="11872"/>
                </a:cubicBezTo>
                <a:cubicBezTo>
                  <a:pt x="4034" y="12025"/>
                  <a:pt x="3985" y="12197"/>
                  <a:pt x="3935" y="12369"/>
                </a:cubicBezTo>
                <a:cubicBezTo>
                  <a:pt x="3911" y="12449"/>
                  <a:pt x="3883" y="12525"/>
                  <a:pt x="3862" y="12607"/>
                </a:cubicBezTo>
                <a:cubicBezTo>
                  <a:pt x="3798" y="12847"/>
                  <a:pt x="3740" y="13094"/>
                  <a:pt x="3693" y="13341"/>
                </a:cubicBezTo>
                <a:cubicBezTo>
                  <a:pt x="3598" y="13833"/>
                  <a:pt x="3544" y="14309"/>
                  <a:pt x="3538" y="14692"/>
                </a:cubicBezTo>
                <a:cubicBezTo>
                  <a:pt x="3537" y="14740"/>
                  <a:pt x="3537" y="14794"/>
                  <a:pt x="3538" y="14843"/>
                </a:cubicBezTo>
                <a:cubicBezTo>
                  <a:pt x="3553" y="15561"/>
                  <a:pt x="3871" y="18274"/>
                  <a:pt x="4021" y="18937"/>
                </a:cubicBezTo>
                <a:cubicBezTo>
                  <a:pt x="4144" y="19480"/>
                  <a:pt x="3952" y="20064"/>
                  <a:pt x="3702" y="19910"/>
                </a:cubicBezTo>
                <a:cubicBezTo>
                  <a:pt x="3524" y="19800"/>
                  <a:pt x="3522" y="19806"/>
                  <a:pt x="3656" y="20158"/>
                </a:cubicBezTo>
                <a:cubicBezTo>
                  <a:pt x="3734" y="20361"/>
                  <a:pt x="3896" y="20557"/>
                  <a:pt x="4017" y="20590"/>
                </a:cubicBezTo>
                <a:cubicBezTo>
                  <a:pt x="4138" y="20623"/>
                  <a:pt x="4228" y="20756"/>
                  <a:pt x="4218" y="20882"/>
                </a:cubicBezTo>
                <a:cubicBezTo>
                  <a:pt x="4193" y="21191"/>
                  <a:pt x="4846" y="21376"/>
                  <a:pt x="5568" y="21271"/>
                </a:cubicBezTo>
                <a:cubicBezTo>
                  <a:pt x="5889" y="21224"/>
                  <a:pt x="6225" y="21258"/>
                  <a:pt x="6317" y="21346"/>
                </a:cubicBezTo>
                <a:cubicBezTo>
                  <a:pt x="6561" y="21582"/>
                  <a:pt x="6778" y="21564"/>
                  <a:pt x="7134" y="21271"/>
                </a:cubicBezTo>
                <a:cubicBezTo>
                  <a:pt x="7391" y="21058"/>
                  <a:pt x="9142" y="20956"/>
                  <a:pt x="9356" y="21141"/>
                </a:cubicBezTo>
                <a:cubicBezTo>
                  <a:pt x="9379" y="21161"/>
                  <a:pt x="9590" y="21169"/>
                  <a:pt x="9826" y="21152"/>
                </a:cubicBezTo>
                <a:cubicBezTo>
                  <a:pt x="10062" y="21135"/>
                  <a:pt x="10279" y="21220"/>
                  <a:pt x="10310" y="21336"/>
                </a:cubicBezTo>
                <a:cubicBezTo>
                  <a:pt x="10350" y="21489"/>
                  <a:pt x="10552" y="21550"/>
                  <a:pt x="10739" y="21541"/>
                </a:cubicBezTo>
                <a:cubicBezTo>
                  <a:pt x="10925" y="21532"/>
                  <a:pt x="11099" y="21447"/>
                  <a:pt x="11085" y="21292"/>
                </a:cubicBezTo>
                <a:cubicBezTo>
                  <a:pt x="11054" y="20919"/>
                  <a:pt x="11573" y="20870"/>
                  <a:pt x="11788" y="21228"/>
                </a:cubicBezTo>
                <a:cubicBezTo>
                  <a:pt x="11893" y="21401"/>
                  <a:pt x="12171" y="21517"/>
                  <a:pt x="12432" y="21541"/>
                </a:cubicBezTo>
                <a:cubicBezTo>
                  <a:pt x="12692" y="21565"/>
                  <a:pt x="12937" y="21507"/>
                  <a:pt x="12979" y="21346"/>
                </a:cubicBezTo>
                <a:cubicBezTo>
                  <a:pt x="13014" y="21215"/>
                  <a:pt x="13082" y="21216"/>
                  <a:pt x="13185" y="21346"/>
                </a:cubicBezTo>
                <a:cubicBezTo>
                  <a:pt x="13382" y="21597"/>
                  <a:pt x="14070" y="21375"/>
                  <a:pt x="14193" y="21022"/>
                </a:cubicBezTo>
                <a:cubicBezTo>
                  <a:pt x="14302" y="20711"/>
                  <a:pt x="14983" y="20651"/>
                  <a:pt x="15060" y="20947"/>
                </a:cubicBezTo>
                <a:cubicBezTo>
                  <a:pt x="15127" y="21203"/>
                  <a:pt x="16075" y="21203"/>
                  <a:pt x="16142" y="20947"/>
                </a:cubicBezTo>
                <a:cubicBezTo>
                  <a:pt x="16170" y="20838"/>
                  <a:pt x="16504" y="20752"/>
                  <a:pt x="16886" y="20752"/>
                </a:cubicBezTo>
                <a:cubicBezTo>
                  <a:pt x="17397" y="20752"/>
                  <a:pt x="17592" y="20682"/>
                  <a:pt x="17625" y="20482"/>
                </a:cubicBezTo>
                <a:cubicBezTo>
                  <a:pt x="17649" y="20333"/>
                  <a:pt x="17810" y="20146"/>
                  <a:pt x="17985" y="20072"/>
                </a:cubicBezTo>
                <a:cubicBezTo>
                  <a:pt x="18161" y="19997"/>
                  <a:pt x="18447" y="19763"/>
                  <a:pt x="18620" y="19553"/>
                </a:cubicBezTo>
                <a:cubicBezTo>
                  <a:pt x="18699" y="19457"/>
                  <a:pt x="18792" y="19383"/>
                  <a:pt x="18880" y="19315"/>
                </a:cubicBezTo>
                <a:cubicBezTo>
                  <a:pt x="18944" y="19234"/>
                  <a:pt x="19023" y="19175"/>
                  <a:pt x="19131" y="19175"/>
                </a:cubicBezTo>
                <a:cubicBezTo>
                  <a:pt x="19149" y="19175"/>
                  <a:pt x="19151" y="19165"/>
                  <a:pt x="19167" y="19164"/>
                </a:cubicBezTo>
                <a:cubicBezTo>
                  <a:pt x="19291" y="19150"/>
                  <a:pt x="19343" y="19061"/>
                  <a:pt x="19327" y="18840"/>
                </a:cubicBezTo>
                <a:cubicBezTo>
                  <a:pt x="19310" y="18603"/>
                  <a:pt x="19408" y="18413"/>
                  <a:pt x="19669" y="18181"/>
                </a:cubicBezTo>
                <a:cubicBezTo>
                  <a:pt x="20177" y="17730"/>
                  <a:pt x="20189" y="17283"/>
                  <a:pt x="19692" y="17112"/>
                </a:cubicBezTo>
                <a:cubicBezTo>
                  <a:pt x="19479" y="17038"/>
                  <a:pt x="19218" y="16855"/>
                  <a:pt x="19117" y="16701"/>
                </a:cubicBezTo>
                <a:cubicBezTo>
                  <a:pt x="19016" y="16547"/>
                  <a:pt x="18879" y="16420"/>
                  <a:pt x="18811" y="16420"/>
                </a:cubicBezTo>
                <a:cubicBezTo>
                  <a:pt x="18629" y="16420"/>
                  <a:pt x="18098" y="15624"/>
                  <a:pt x="18104" y="15362"/>
                </a:cubicBezTo>
                <a:cubicBezTo>
                  <a:pt x="18107" y="15237"/>
                  <a:pt x="18152" y="14564"/>
                  <a:pt x="18209" y="13860"/>
                </a:cubicBezTo>
                <a:cubicBezTo>
                  <a:pt x="18304" y="12674"/>
                  <a:pt x="18327" y="12569"/>
                  <a:pt x="18542" y="12510"/>
                </a:cubicBezTo>
                <a:cubicBezTo>
                  <a:pt x="18671" y="12474"/>
                  <a:pt x="18970" y="12668"/>
                  <a:pt x="19208" y="12942"/>
                </a:cubicBezTo>
                <a:cubicBezTo>
                  <a:pt x="19536" y="13319"/>
                  <a:pt x="19791" y="13551"/>
                  <a:pt x="20016" y="13698"/>
                </a:cubicBezTo>
                <a:cubicBezTo>
                  <a:pt x="20029" y="13705"/>
                  <a:pt x="20032" y="13722"/>
                  <a:pt x="20043" y="13730"/>
                </a:cubicBezTo>
                <a:cubicBezTo>
                  <a:pt x="20284" y="13880"/>
                  <a:pt x="20493" y="13916"/>
                  <a:pt x="20723" y="13860"/>
                </a:cubicBezTo>
                <a:cubicBezTo>
                  <a:pt x="21245" y="13734"/>
                  <a:pt x="21595" y="13229"/>
                  <a:pt x="21595" y="12596"/>
                </a:cubicBezTo>
                <a:cubicBezTo>
                  <a:pt x="21595" y="12400"/>
                  <a:pt x="21554" y="12240"/>
                  <a:pt x="21504" y="12121"/>
                </a:cubicBezTo>
                <a:cubicBezTo>
                  <a:pt x="21441" y="12060"/>
                  <a:pt x="21287" y="12041"/>
                  <a:pt x="21139" y="12024"/>
                </a:cubicBezTo>
                <a:cubicBezTo>
                  <a:pt x="21041" y="12071"/>
                  <a:pt x="20884" y="12117"/>
                  <a:pt x="20659" y="12110"/>
                </a:cubicBezTo>
                <a:cubicBezTo>
                  <a:pt x="20492" y="12104"/>
                  <a:pt x="20323" y="12011"/>
                  <a:pt x="20162" y="11905"/>
                </a:cubicBezTo>
                <a:cubicBezTo>
                  <a:pt x="20065" y="11869"/>
                  <a:pt x="19990" y="11821"/>
                  <a:pt x="19934" y="11743"/>
                </a:cubicBezTo>
                <a:cubicBezTo>
                  <a:pt x="19723" y="11535"/>
                  <a:pt x="19590" y="11273"/>
                  <a:pt x="19642" y="11073"/>
                </a:cubicBezTo>
                <a:cubicBezTo>
                  <a:pt x="19668" y="10974"/>
                  <a:pt x="19612" y="10900"/>
                  <a:pt x="19523" y="10900"/>
                </a:cubicBezTo>
                <a:cubicBezTo>
                  <a:pt x="19352" y="10900"/>
                  <a:pt x="18911" y="10140"/>
                  <a:pt x="19053" y="10090"/>
                </a:cubicBezTo>
                <a:cubicBezTo>
                  <a:pt x="19099" y="10074"/>
                  <a:pt x="19363" y="10074"/>
                  <a:pt x="19637" y="10090"/>
                </a:cubicBezTo>
                <a:cubicBezTo>
                  <a:pt x="19912" y="10106"/>
                  <a:pt x="20194" y="10027"/>
                  <a:pt x="20262" y="9917"/>
                </a:cubicBezTo>
                <a:cubicBezTo>
                  <a:pt x="20351" y="9775"/>
                  <a:pt x="20151" y="9714"/>
                  <a:pt x="19573" y="9712"/>
                </a:cubicBezTo>
                <a:cubicBezTo>
                  <a:pt x="18912" y="9709"/>
                  <a:pt x="18747" y="9660"/>
                  <a:pt x="18706" y="9409"/>
                </a:cubicBezTo>
                <a:cubicBezTo>
                  <a:pt x="18691" y="9316"/>
                  <a:pt x="18692" y="9208"/>
                  <a:pt x="18702" y="9107"/>
                </a:cubicBezTo>
                <a:cubicBezTo>
                  <a:pt x="18701" y="9065"/>
                  <a:pt x="18697" y="9021"/>
                  <a:pt x="18706" y="8999"/>
                </a:cubicBezTo>
                <a:cubicBezTo>
                  <a:pt x="18707" y="8997"/>
                  <a:pt x="18724" y="9000"/>
                  <a:pt x="18725" y="8999"/>
                </a:cubicBezTo>
                <a:cubicBezTo>
                  <a:pt x="18732" y="8964"/>
                  <a:pt x="18732" y="8916"/>
                  <a:pt x="18743" y="8891"/>
                </a:cubicBezTo>
                <a:cubicBezTo>
                  <a:pt x="18791" y="8776"/>
                  <a:pt x="18811" y="8548"/>
                  <a:pt x="18784" y="8383"/>
                </a:cubicBezTo>
                <a:cubicBezTo>
                  <a:pt x="18756" y="8212"/>
                  <a:pt x="18803" y="7956"/>
                  <a:pt x="18893" y="7789"/>
                </a:cubicBezTo>
                <a:cubicBezTo>
                  <a:pt x="19016" y="7563"/>
                  <a:pt x="19022" y="7530"/>
                  <a:pt x="18916" y="7616"/>
                </a:cubicBezTo>
                <a:cubicBezTo>
                  <a:pt x="18820" y="7694"/>
                  <a:pt x="18707" y="7482"/>
                  <a:pt x="18547" y="6935"/>
                </a:cubicBezTo>
                <a:cubicBezTo>
                  <a:pt x="18277" y="6013"/>
                  <a:pt x="17930" y="5380"/>
                  <a:pt x="17693" y="5380"/>
                </a:cubicBezTo>
                <a:cubicBezTo>
                  <a:pt x="17601" y="5380"/>
                  <a:pt x="17444" y="5138"/>
                  <a:pt x="17346" y="4840"/>
                </a:cubicBezTo>
                <a:cubicBezTo>
                  <a:pt x="17024" y="3856"/>
                  <a:pt x="16448" y="2511"/>
                  <a:pt x="16251" y="2290"/>
                </a:cubicBezTo>
                <a:cubicBezTo>
                  <a:pt x="15208" y="1121"/>
                  <a:pt x="14433" y="454"/>
                  <a:pt x="13573" y="151"/>
                </a:cubicBezTo>
                <a:cubicBezTo>
                  <a:pt x="13208" y="56"/>
                  <a:pt x="12809" y="-3"/>
                  <a:pt x="12272" y="0"/>
                </a:cubicBezTo>
                <a:close/>
                <a:moveTo>
                  <a:pt x="20317" y="1296"/>
                </a:moveTo>
                <a:cubicBezTo>
                  <a:pt x="20307" y="1288"/>
                  <a:pt x="20293" y="1304"/>
                  <a:pt x="20276" y="1329"/>
                </a:cubicBezTo>
                <a:cubicBezTo>
                  <a:pt x="20223" y="1406"/>
                  <a:pt x="20176" y="1633"/>
                  <a:pt x="20176" y="1836"/>
                </a:cubicBezTo>
                <a:cubicBezTo>
                  <a:pt x="20176" y="2428"/>
                  <a:pt x="20018" y="2496"/>
                  <a:pt x="19929" y="1945"/>
                </a:cubicBezTo>
                <a:cubicBezTo>
                  <a:pt x="19885" y="1667"/>
                  <a:pt x="19834" y="1437"/>
                  <a:pt x="19811" y="1437"/>
                </a:cubicBezTo>
                <a:cubicBezTo>
                  <a:pt x="19753" y="1437"/>
                  <a:pt x="19853" y="2642"/>
                  <a:pt x="19948" y="3079"/>
                </a:cubicBezTo>
                <a:cubicBezTo>
                  <a:pt x="19999" y="3315"/>
                  <a:pt x="19990" y="3530"/>
                  <a:pt x="19925" y="3716"/>
                </a:cubicBezTo>
                <a:cubicBezTo>
                  <a:pt x="19797" y="4081"/>
                  <a:pt x="19714" y="3950"/>
                  <a:pt x="19651" y="3273"/>
                </a:cubicBezTo>
                <a:cubicBezTo>
                  <a:pt x="19623" y="2973"/>
                  <a:pt x="19521" y="2496"/>
                  <a:pt x="19427" y="2225"/>
                </a:cubicBezTo>
                <a:lnTo>
                  <a:pt x="19259" y="1739"/>
                </a:lnTo>
                <a:lnTo>
                  <a:pt x="19336" y="2236"/>
                </a:lnTo>
                <a:cubicBezTo>
                  <a:pt x="19378" y="2509"/>
                  <a:pt x="19493" y="3074"/>
                  <a:pt x="19592" y="3489"/>
                </a:cubicBezTo>
                <a:cubicBezTo>
                  <a:pt x="19732" y="4080"/>
                  <a:pt x="19746" y="4298"/>
                  <a:pt x="19669" y="4516"/>
                </a:cubicBezTo>
                <a:cubicBezTo>
                  <a:pt x="19590" y="4742"/>
                  <a:pt x="19550" y="4750"/>
                  <a:pt x="19441" y="4548"/>
                </a:cubicBezTo>
                <a:cubicBezTo>
                  <a:pt x="19321" y="4326"/>
                  <a:pt x="19318" y="4330"/>
                  <a:pt x="19423" y="4645"/>
                </a:cubicBezTo>
                <a:cubicBezTo>
                  <a:pt x="19511" y="4911"/>
                  <a:pt x="19513" y="5058"/>
                  <a:pt x="19441" y="5229"/>
                </a:cubicBezTo>
                <a:cubicBezTo>
                  <a:pt x="19369" y="5399"/>
                  <a:pt x="19275" y="5249"/>
                  <a:pt x="19049" y="4624"/>
                </a:cubicBezTo>
                <a:cubicBezTo>
                  <a:pt x="18791" y="3911"/>
                  <a:pt x="18380" y="3219"/>
                  <a:pt x="18223" y="3219"/>
                </a:cubicBezTo>
                <a:cubicBezTo>
                  <a:pt x="18197" y="3219"/>
                  <a:pt x="18397" y="3668"/>
                  <a:pt x="18661" y="4224"/>
                </a:cubicBezTo>
                <a:cubicBezTo>
                  <a:pt x="18924" y="4780"/>
                  <a:pt x="19185" y="5347"/>
                  <a:pt x="19245" y="5477"/>
                </a:cubicBezTo>
                <a:cubicBezTo>
                  <a:pt x="19333" y="5670"/>
                  <a:pt x="19324" y="5794"/>
                  <a:pt x="19199" y="6158"/>
                </a:cubicBezTo>
                <a:lnTo>
                  <a:pt x="19049" y="6601"/>
                </a:lnTo>
                <a:lnTo>
                  <a:pt x="18802" y="5682"/>
                </a:lnTo>
                <a:cubicBezTo>
                  <a:pt x="18582" y="4858"/>
                  <a:pt x="18061" y="3828"/>
                  <a:pt x="17972" y="4040"/>
                </a:cubicBezTo>
                <a:cubicBezTo>
                  <a:pt x="17953" y="4085"/>
                  <a:pt x="18172" y="4710"/>
                  <a:pt x="18464" y="5423"/>
                </a:cubicBezTo>
                <a:lnTo>
                  <a:pt x="18998" y="6709"/>
                </a:lnTo>
                <a:lnTo>
                  <a:pt x="19856" y="6719"/>
                </a:lnTo>
                <a:cubicBezTo>
                  <a:pt x="20329" y="6724"/>
                  <a:pt x="20633" y="6673"/>
                  <a:pt x="20527" y="6601"/>
                </a:cubicBezTo>
                <a:cubicBezTo>
                  <a:pt x="20214" y="6385"/>
                  <a:pt x="20277" y="6092"/>
                  <a:pt x="20678" y="5909"/>
                </a:cubicBezTo>
                <a:cubicBezTo>
                  <a:pt x="21228" y="5658"/>
                  <a:pt x="21257" y="5445"/>
                  <a:pt x="20810" y="4991"/>
                </a:cubicBezTo>
                <a:cubicBezTo>
                  <a:pt x="20373" y="4548"/>
                  <a:pt x="20358" y="4092"/>
                  <a:pt x="20787" y="4300"/>
                </a:cubicBezTo>
                <a:cubicBezTo>
                  <a:pt x="21049" y="4426"/>
                  <a:pt x="21048" y="4430"/>
                  <a:pt x="20860" y="4105"/>
                </a:cubicBezTo>
                <a:cubicBezTo>
                  <a:pt x="20625" y="3699"/>
                  <a:pt x="20693" y="3414"/>
                  <a:pt x="21020" y="3414"/>
                </a:cubicBezTo>
                <a:cubicBezTo>
                  <a:pt x="21165" y="3414"/>
                  <a:pt x="21246" y="3334"/>
                  <a:pt x="21216" y="3219"/>
                </a:cubicBezTo>
                <a:cubicBezTo>
                  <a:pt x="21208" y="3189"/>
                  <a:pt x="21177" y="3159"/>
                  <a:pt x="21152" y="3133"/>
                </a:cubicBezTo>
                <a:cubicBezTo>
                  <a:pt x="21092" y="3100"/>
                  <a:pt x="21056" y="3070"/>
                  <a:pt x="20979" y="3046"/>
                </a:cubicBezTo>
                <a:cubicBezTo>
                  <a:pt x="20947" y="3039"/>
                  <a:pt x="20917" y="3014"/>
                  <a:pt x="20883" y="3014"/>
                </a:cubicBezTo>
                <a:cubicBezTo>
                  <a:pt x="20659" y="3014"/>
                  <a:pt x="20566" y="2917"/>
                  <a:pt x="20577" y="2755"/>
                </a:cubicBezTo>
                <a:cubicBezTo>
                  <a:pt x="20553" y="2661"/>
                  <a:pt x="20605" y="2551"/>
                  <a:pt x="20705" y="2441"/>
                </a:cubicBezTo>
                <a:cubicBezTo>
                  <a:pt x="20745" y="2377"/>
                  <a:pt x="20778" y="2308"/>
                  <a:pt x="20837" y="2236"/>
                </a:cubicBezTo>
                <a:cubicBezTo>
                  <a:pt x="21019" y="2017"/>
                  <a:pt x="21188" y="1752"/>
                  <a:pt x="21216" y="1642"/>
                </a:cubicBezTo>
                <a:cubicBezTo>
                  <a:pt x="21312" y="1276"/>
                  <a:pt x="21161" y="1435"/>
                  <a:pt x="20760" y="2117"/>
                </a:cubicBezTo>
                <a:cubicBezTo>
                  <a:pt x="20541" y="2489"/>
                  <a:pt x="20341" y="2746"/>
                  <a:pt x="20317" y="2690"/>
                </a:cubicBezTo>
                <a:cubicBezTo>
                  <a:pt x="20294" y="2634"/>
                  <a:pt x="20295" y="2266"/>
                  <a:pt x="20322" y="1880"/>
                </a:cubicBezTo>
                <a:cubicBezTo>
                  <a:pt x="20348" y="1502"/>
                  <a:pt x="20349" y="1322"/>
                  <a:pt x="20317" y="1296"/>
                </a:cubicBezTo>
                <a:close/>
                <a:moveTo>
                  <a:pt x="18533" y="2085"/>
                </a:moveTo>
                <a:cubicBezTo>
                  <a:pt x="18549" y="2200"/>
                  <a:pt x="18668" y="2539"/>
                  <a:pt x="18884" y="3079"/>
                </a:cubicBezTo>
                <a:cubicBezTo>
                  <a:pt x="19116" y="3655"/>
                  <a:pt x="19315" y="4101"/>
                  <a:pt x="19332" y="4073"/>
                </a:cubicBezTo>
                <a:cubicBezTo>
                  <a:pt x="19386" y="3980"/>
                  <a:pt x="19009" y="2842"/>
                  <a:pt x="18788" y="2431"/>
                </a:cubicBezTo>
                <a:cubicBezTo>
                  <a:pt x="18693" y="2254"/>
                  <a:pt x="18626" y="2141"/>
                  <a:pt x="18583" y="2085"/>
                </a:cubicBezTo>
                <a:cubicBezTo>
                  <a:pt x="18540" y="2029"/>
                  <a:pt x="18525" y="2027"/>
                  <a:pt x="18533" y="2085"/>
                </a:cubicBezTo>
                <a:close/>
                <a:moveTo>
                  <a:pt x="19742" y="7378"/>
                </a:moveTo>
                <a:cubicBezTo>
                  <a:pt x="19525" y="7378"/>
                  <a:pt x="19335" y="7441"/>
                  <a:pt x="19263" y="7551"/>
                </a:cubicBezTo>
                <a:cubicBezTo>
                  <a:pt x="19178" y="7682"/>
                  <a:pt x="19377" y="7738"/>
                  <a:pt x="19888" y="7724"/>
                </a:cubicBezTo>
                <a:cubicBezTo>
                  <a:pt x="20409" y="7710"/>
                  <a:pt x="20559" y="7656"/>
                  <a:pt x="20386" y="7551"/>
                </a:cubicBezTo>
                <a:cubicBezTo>
                  <a:pt x="20203" y="7441"/>
                  <a:pt x="19960" y="7378"/>
                  <a:pt x="19742" y="7378"/>
                </a:cubicBezTo>
                <a:close/>
                <a:moveTo>
                  <a:pt x="19496" y="8383"/>
                </a:moveTo>
                <a:cubicBezTo>
                  <a:pt x="19149" y="8383"/>
                  <a:pt x="18884" y="8545"/>
                  <a:pt x="19021" y="8750"/>
                </a:cubicBezTo>
                <a:cubicBezTo>
                  <a:pt x="19089" y="8852"/>
                  <a:pt x="19308" y="8903"/>
                  <a:pt x="19532" y="8912"/>
                </a:cubicBezTo>
                <a:cubicBezTo>
                  <a:pt x="19554" y="8913"/>
                  <a:pt x="19552" y="8901"/>
                  <a:pt x="19573" y="8902"/>
                </a:cubicBezTo>
                <a:cubicBezTo>
                  <a:pt x="19649" y="8904"/>
                  <a:pt x="19693" y="8903"/>
                  <a:pt x="19761" y="8902"/>
                </a:cubicBezTo>
                <a:cubicBezTo>
                  <a:pt x="19943" y="8881"/>
                  <a:pt x="20110" y="8836"/>
                  <a:pt x="20167" y="8750"/>
                </a:cubicBezTo>
                <a:cubicBezTo>
                  <a:pt x="20245" y="8633"/>
                  <a:pt x="20145" y="8531"/>
                  <a:pt x="19856" y="8437"/>
                </a:cubicBezTo>
                <a:cubicBezTo>
                  <a:pt x="19734" y="8397"/>
                  <a:pt x="19612" y="8383"/>
                  <a:pt x="19496" y="8383"/>
                </a:cubicBezTo>
                <a:close/>
                <a:moveTo>
                  <a:pt x="11674" y="9042"/>
                </a:moveTo>
                <a:cubicBezTo>
                  <a:pt x="11712" y="8986"/>
                  <a:pt x="11823" y="9071"/>
                  <a:pt x="11916" y="9226"/>
                </a:cubicBezTo>
                <a:cubicBezTo>
                  <a:pt x="12045" y="9439"/>
                  <a:pt x="12107" y="9896"/>
                  <a:pt x="12185" y="11138"/>
                </a:cubicBezTo>
                <a:cubicBezTo>
                  <a:pt x="12241" y="12035"/>
                  <a:pt x="12337" y="13197"/>
                  <a:pt x="12400" y="13720"/>
                </a:cubicBezTo>
                <a:lnTo>
                  <a:pt x="12514" y="14670"/>
                </a:lnTo>
                <a:lnTo>
                  <a:pt x="12144" y="15059"/>
                </a:lnTo>
                <a:cubicBezTo>
                  <a:pt x="11910" y="15304"/>
                  <a:pt x="11542" y="15466"/>
                  <a:pt x="11145" y="15502"/>
                </a:cubicBezTo>
                <a:cubicBezTo>
                  <a:pt x="10513" y="15559"/>
                  <a:pt x="10321" y="15387"/>
                  <a:pt x="10374" y="14821"/>
                </a:cubicBezTo>
                <a:cubicBezTo>
                  <a:pt x="10387" y="14681"/>
                  <a:pt x="10324" y="14537"/>
                  <a:pt x="10232" y="14497"/>
                </a:cubicBezTo>
                <a:cubicBezTo>
                  <a:pt x="9848" y="14330"/>
                  <a:pt x="9825" y="14259"/>
                  <a:pt x="9990" y="13795"/>
                </a:cubicBezTo>
                <a:lnTo>
                  <a:pt x="10150" y="13363"/>
                </a:lnTo>
                <a:lnTo>
                  <a:pt x="9963" y="13730"/>
                </a:lnTo>
                <a:cubicBezTo>
                  <a:pt x="9805" y="14046"/>
                  <a:pt x="9757" y="14062"/>
                  <a:pt x="9643" y="13838"/>
                </a:cubicBezTo>
                <a:cubicBezTo>
                  <a:pt x="9528" y="13613"/>
                  <a:pt x="9489" y="13636"/>
                  <a:pt x="9370" y="14011"/>
                </a:cubicBezTo>
                <a:cubicBezTo>
                  <a:pt x="9271" y="14320"/>
                  <a:pt x="9203" y="14396"/>
                  <a:pt x="9141" y="14249"/>
                </a:cubicBezTo>
                <a:cubicBezTo>
                  <a:pt x="9014" y="13948"/>
                  <a:pt x="8836" y="14171"/>
                  <a:pt x="8676" y="14832"/>
                </a:cubicBezTo>
                <a:cubicBezTo>
                  <a:pt x="8576" y="15246"/>
                  <a:pt x="8570" y="15379"/>
                  <a:pt x="8649" y="15308"/>
                </a:cubicBezTo>
                <a:cubicBezTo>
                  <a:pt x="8895" y="15083"/>
                  <a:pt x="8826" y="15609"/>
                  <a:pt x="8498" y="16474"/>
                </a:cubicBezTo>
                <a:cubicBezTo>
                  <a:pt x="8238" y="17161"/>
                  <a:pt x="8108" y="17375"/>
                  <a:pt x="7982" y="17295"/>
                </a:cubicBezTo>
                <a:cubicBezTo>
                  <a:pt x="7890" y="17236"/>
                  <a:pt x="7699" y="17322"/>
                  <a:pt x="7563" y="17490"/>
                </a:cubicBezTo>
                <a:cubicBezTo>
                  <a:pt x="7044" y="18129"/>
                  <a:pt x="7045" y="18075"/>
                  <a:pt x="7480" y="13363"/>
                </a:cubicBezTo>
                <a:cubicBezTo>
                  <a:pt x="7550" y="12605"/>
                  <a:pt x="7608" y="11645"/>
                  <a:pt x="7608" y="11235"/>
                </a:cubicBezTo>
                <a:cubicBezTo>
                  <a:pt x="7608" y="10814"/>
                  <a:pt x="7654" y="10461"/>
                  <a:pt x="7713" y="10414"/>
                </a:cubicBezTo>
                <a:cubicBezTo>
                  <a:pt x="7770" y="10368"/>
                  <a:pt x="8236" y="10284"/>
                  <a:pt x="8744" y="10230"/>
                </a:cubicBezTo>
                <a:cubicBezTo>
                  <a:pt x="9612" y="10138"/>
                  <a:pt x="10200" y="9916"/>
                  <a:pt x="10688" y="9506"/>
                </a:cubicBezTo>
                <a:cubicBezTo>
                  <a:pt x="10803" y="9411"/>
                  <a:pt x="11055" y="9299"/>
                  <a:pt x="11250" y="9247"/>
                </a:cubicBezTo>
                <a:cubicBezTo>
                  <a:pt x="11445" y="9196"/>
                  <a:pt x="11636" y="9098"/>
                  <a:pt x="11674" y="9042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7215206" y="375802"/>
            <a:ext cx="16430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Data Analysis</a:t>
            </a:r>
            <a:endParaRPr lang="en-US" sz="1600" dirty="0" smtClean="0">
              <a:cs typeface="Arial" pitchFamily="34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571472" y="654209"/>
            <a:ext cx="76505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Beta Diversity</a:t>
            </a:r>
            <a:endParaRPr lang="pt-BR" sz="2400" dirty="0" smtClean="0"/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smtClean="0">
                <a:sym typeface="Wingdings"/>
              </a:rPr>
              <a:t></a:t>
            </a:r>
            <a:r>
              <a:rPr lang="en-US" sz="2400" dirty="0" smtClean="0">
                <a:sym typeface="Wingdings 2"/>
              </a:rPr>
              <a:t>   NESTEDNESS</a:t>
            </a:r>
            <a:endParaRPr lang="en-US" sz="2400" dirty="0" smtClean="0"/>
          </a:p>
        </p:txBody>
      </p:sp>
      <p:sp>
        <p:nvSpPr>
          <p:cNvPr id="27" name="CaixaDeTexto 26"/>
          <p:cNvSpPr txBox="1"/>
          <p:nvPr/>
        </p:nvSpPr>
        <p:spPr>
          <a:xfrm>
            <a:off x="7715272" y="6286520"/>
            <a:ext cx="1104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Baselga</a:t>
            </a:r>
            <a:r>
              <a:rPr lang="en-US" sz="1000" dirty="0" smtClean="0"/>
              <a:t>, 2010</a:t>
            </a:r>
            <a:endParaRPr lang="pt-BR" sz="1000" dirty="0" smtClean="0">
              <a:cs typeface="Times New Roman" pitchFamily="18" charset="0"/>
            </a:endParaRPr>
          </a:p>
        </p:txBody>
      </p:sp>
      <p:pic>
        <p:nvPicPr>
          <p:cNvPr id="36" name="pasted-image.png"/>
          <p:cNvPicPr>
            <a:picLocks noChangeAspect="1"/>
          </p:cNvPicPr>
          <p:nvPr/>
        </p:nvPicPr>
        <p:blipFill>
          <a:blip r:embed="rId12" cstate="print">
            <a:extLst/>
          </a:blip>
          <a:srcRect t="13124" r="4"/>
          <a:stretch>
            <a:fillRect/>
          </a:stretch>
        </p:blipFill>
        <p:spPr>
          <a:xfrm>
            <a:off x="4071934" y="4668206"/>
            <a:ext cx="1546129" cy="93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7" extrusionOk="0">
                <a:moveTo>
                  <a:pt x="6160" y="0"/>
                </a:moveTo>
                <a:cubicBezTo>
                  <a:pt x="5506" y="-13"/>
                  <a:pt x="4944" y="285"/>
                  <a:pt x="4176" y="891"/>
                </a:cubicBezTo>
                <a:cubicBezTo>
                  <a:pt x="2862" y="1929"/>
                  <a:pt x="1099" y="2876"/>
                  <a:pt x="462" y="2881"/>
                </a:cubicBezTo>
                <a:lnTo>
                  <a:pt x="102" y="2881"/>
                </a:lnTo>
                <a:cubicBezTo>
                  <a:pt x="147" y="3942"/>
                  <a:pt x="219" y="4453"/>
                  <a:pt x="423" y="4518"/>
                </a:cubicBezTo>
                <a:cubicBezTo>
                  <a:pt x="609" y="4577"/>
                  <a:pt x="972" y="4924"/>
                  <a:pt x="1235" y="5289"/>
                </a:cubicBezTo>
                <a:cubicBezTo>
                  <a:pt x="1497" y="5654"/>
                  <a:pt x="1792" y="5947"/>
                  <a:pt x="1886" y="5947"/>
                </a:cubicBezTo>
                <a:cubicBezTo>
                  <a:pt x="1980" y="5947"/>
                  <a:pt x="2484" y="6594"/>
                  <a:pt x="3009" y="7375"/>
                </a:cubicBezTo>
                <a:cubicBezTo>
                  <a:pt x="3535" y="8157"/>
                  <a:pt x="4137" y="8908"/>
                  <a:pt x="4346" y="9044"/>
                </a:cubicBezTo>
                <a:cubicBezTo>
                  <a:pt x="4555" y="9180"/>
                  <a:pt x="4725" y="9417"/>
                  <a:pt x="4725" y="9574"/>
                </a:cubicBezTo>
                <a:cubicBezTo>
                  <a:pt x="4725" y="9731"/>
                  <a:pt x="4867" y="9863"/>
                  <a:pt x="5041" y="9863"/>
                </a:cubicBezTo>
                <a:cubicBezTo>
                  <a:pt x="5216" y="9863"/>
                  <a:pt x="5446" y="10036"/>
                  <a:pt x="5552" y="10248"/>
                </a:cubicBezTo>
                <a:cubicBezTo>
                  <a:pt x="5658" y="10460"/>
                  <a:pt x="5974" y="10702"/>
                  <a:pt x="6252" y="10794"/>
                </a:cubicBezTo>
                <a:cubicBezTo>
                  <a:pt x="6835" y="10986"/>
                  <a:pt x="7035" y="11651"/>
                  <a:pt x="7195" y="13907"/>
                </a:cubicBezTo>
                <a:cubicBezTo>
                  <a:pt x="7335" y="15878"/>
                  <a:pt x="7216" y="16413"/>
                  <a:pt x="6733" y="15986"/>
                </a:cubicBezTo>
                <a:cubicBezTo>
                  <a:pt x="6535" y="15810"/>
                  <a:pt x="6020" y="15583"/>
                  <a:pt x="5591" y="15480"/>
                </a:cubicBezTo>
                <a:cubicBezTo>
                  <a:pt x="4902" y="15316"/>
                  <a:pt x="4813" y="15217"/>
                  <a:pt x="4813" y="14605"/>
                </a:cubicBezTo>
                <a:cubicBezTo>
                  <a:pt x="4813" y="14224"/>
                  <a:pt x="4917" y="13605"/>
                  <a:pt x="5051" y="13241"/>
                </a:cubicBezTo>
                <a:cubicBezTo>
                  <a:pt x="5271" y="12645"/>
                  <a:pt x="5265" y="12545"/>
                  <a:pt x="4978" y="12198"/>
                </a:cubicBezTo>
                <a:cubicBezTo>
                  <a:pt x="4496" y="11614"/>
                  <a:pt x="3880" y="11706"/>
                  <a:pt x="3880" y="12359"/>
                </a:cubicBezTo>
                <a:cubicBezTo>
                  <a:pt x="3880" y="13277"/>
                  <a:pt x="3616" y="13238"/>
                  <a:pt x="3116" y="12246"/>
                </a:cubicBezTo>
                <a:cubicBezTo>
                  <a:pt x="2740" y="11500"/>
                  <a:pt x="2575" y="11343"/>
                  <a:pt x="2343" y="11548"/>
                </a:cubicBezTo>
                <a:cubicBezTo>
                  <a:pt x="2158" y="11712"/>
                  <a:pt x="1883" y="11708"/>
                  <a:pt x="1604" y="11532"/>
                </a:cubicBezTo>
                <a:cubicBezTo>
                  <a:pt x="969" y="11132"/>
                  <a:pt x="874" y="11174"/>
                  <a:pt x="413" y="11997"/>
                </a:cubicBezTo>
                <a:cubicBezTo>
                  <a:pt x="10" y="12717"/>
                  <a:pt x="0" y="12846"/>
                  <a:pt x="0" y="17157"/>
                </a:cubicBezTo>
                <a:lnTo>
                  <a:pt x="0" y="21587"/>
                </a:lnTo>
                <a:lnTo>
                  <a:pt x="10802" y="21587"/>
                </a:lnTo>
                <a:lnTo>
                  <a:pt x="21600" y="21587"/>
                </a:lnTo>
                <a:lnTo>
                  <a:pt x="21600" y="19364"/>
                </a:lnTo>
                <a:cubicBezTo>
                  <a:pt x="21600" y="18145"/>
                  <a:pt x="21530" y="17076"/>
                  <a:pt x="21444" y="16989"/>
                </a:cubicBezTo>
                <a:cubicBezTo>
                  <a:pt x="21359" y="16901"/>
                  <a:pt x="21238" y="15999"/>
                  <a:pt x="21172" y="14983"/>
                </a:cubicBezTo>
                <a:cubicBezTo>
                  <a:pt x="21050" y="13101"/>
                  <a:pt x="20937" y="12781"/>
                  <a:pt x="20015" y="11725"/>
                </a:cubicBezTo>
                <a:cubicBezTo>
                  <a:pt x="19671" y="11330"/>
                  <a:pt x="19578" y="10991"/>
                  <a:pt x="19578" y="10136"/>
                </a:cubicBezTo>
                <a:cubicBezTo>
                  <a:pt x="19578" y="9538"/>
                  <a:pt x="19643" y="8979"/>
                  <a:pt x="19728" y="8892"/>
                </a:cubicBezTo>
                <a:cubicBezTo>
                  <a:pt x="19814" y="8804"/>
                  <a:pt x="19940" y="8363"/>
                  <a:pt x="20001" y="7905"/>
                </a:cubicBezTo>
                <a:cubicBezTo>
                  <a:pt x="20061" y="7447"/>
                  <a:pt x="20215" y="6974"/>
                  <a:pt x="20346" y="6854"/>
                </a:cubicBezTo>
                <a:cubicBezTo>
                  <a:pt x="20705" y="6521"/>
                  <a:pt x="20060" y="4564"/>
                  <a:pt x="19223" y="3451"/>
                </a:cubicBezTo>
                <a:cubicBezTo>
                  <a:pt x="18060" y="1905"/>
                  <a:pt x="16757" y="1203"/>
                  <a:pt x="14847" y="1100"/>
                </a:cubicBezTo>
                <a:cubicBezTo>
                  <a:pt x="13923" y="1050"/>
                  <a:pt x="13124" y="1079"/>
                  <a:pt x="13073" y="1164"/>
                </a:cubicBezTo>
                <a:cubicBezTo>
                  <a:pt x="13021" y="1249"/>
                  <a:pt x="12697" y="1353"/>
                  <a:pt x="12353" y="1389"/>
                </a:cubicBezTo>
                <a:cubicBezTo>
                  <a:pt x="12009" y="1425"/>
                  <a:pt x="11313" y="1501"/>
                  <a:pt x="10802" y="1557"/>
                </a:cubicBezTo>
                <a:cubicBezTo>
                  <a:pt x="10133" y="1631"/>
                  <a:pt x="9545" y="1473"/>
                  <a:pt x="8693" y="987"/>
                </a:cubicBezTo>
                <a:cubicBezTo>
                  <a:pt x="7561" y="342"/>
                  <a:pt x="6813" y="14"/>
                  <a:pt x="6160" y="0"/>
                </a:cubicBezTo>
                <a:close/>
                <a:moveTo>
                  <a:pt x="10603" y="11717"/>
                </a:moveTo>
                <a:cubicBezTo>
                  <a:pt x="10717" y="11724"/>
                  <a:pt x="10861" y="11765"/>
                  <a:pt x="11011" y="11837"/>
                </a:cubicBezTo>
                <a:cubicBezTo>
                  <a:pt x="12037" y="12330"/>
                  <a:pt x="13404" y="12382"/>
                  <a:pt x="14429" y="11973"/>
                </a:cubicBezTo>
                <a:cubicBezTo>
                  <a:pt x="15555" y="11525"/>
                  <a:pt x="15593" y="11555"/>
                  <a:pt x="16286" y="13209"/>
                </a:cubicBezTo>
                <a:cubicBezTo>
                  <a:pt x="16700" y="14197"/>
                  <a:pt x="16729" y="14406"/>
                  <a:pt x="16549" y="15127"/>
                </a:cubicBezTo>
                <a:cubicBezTo>
                  <a:pt x="16437" y="15572"/>
                  <a:pt x="16127" y="16290"/>
                  <a:pt x="15858" y="16716"/>
                </a:cubicBezTo>
                <a:cubicBezTo>
                  <a:pt x="15435" y="17387"/>
                  <a:pt x="15354" y="17425"/>
                  <a:pt x="15260" y="17021"/>
                </a:cubicBezTo>
                <a:cubicBezTo>
                  <a:pt x="15201" y="16764"/>
                  <a:pt x="15238" y="16381"/>
                  <a:pt x="15343" y="16170"/>
                </a:cubicBezTo>
                <a:cubicBezTo>
                  <a:pt x="15490" y="15878"/>
                  <a:pt x="15472" y="15747"/>
                  <a:pt x="15280" y="15625"/>
                </a:cubicBezTo>
                <a:cubicBezTo>
                  <a:pt x="15060" y="15485"/>
                  <a:pt x="15060" y="15373"/>
                  <a:pt x="15270" y="14702"/>
                </a:cubicBezTo>
                <a:cubicBezTo>
                  <a:pt x="15590" y="13681"/>
                  <a:pt x="15462" y="13541"/>
                  <a:pt x="14867" y="14268"/>
                </a:cubicBezTo>
                <a:cubicBezTo>
                  <a:pt x="14445" y="14784"/>
                  <a:pt x="14347" y="14810"/>
                  <a:pt x="14172" y="14461"/>
                </a:cubicBezTo>
                <a:cubicBezTo>
                  <a:pt x="14060" y="14238"/>
                  <a:pt x="13890" y="14137"/>
                  <a:pt x="13792" y="14236"/>
                </a:cubicBezTo>
                <a:cubicBezTo>
                  <a:pt x="13451" y="14586"/>
                  <a:pt x="12662" y="14530"/>
                  <a:pt x="12470" y="14148"/>
                </a:cubicBezTo>
                <a:cubicBezTo>
                  <a:pt x="12364" y="13936"/>
                  <a:pt x="12198" y="13763"/>
                  <a:pt x="12105" y="13763"/>
                </a:cubicBezTo>
                <a:cubicBezTo>
                  <a:pt x="12006" y="13763"/>
                  <a:pt x="12024" y="13933"/>
                  <a:pt x="12139" y="14164"/>
                </a:cubicBezTo>
                <a:cubicBezTo>
                  <a:pt x="12284" y="14453"/>
                  <a:pt x="12288" y="14608"/>
                  <a:pt x="12149" y="14750"/>
                </a:cubicBezTo>
                <a:cubicBezTo>
                  <a:pt x="12024" y="14878"/>
                  <a:pt x="12075" y="15077"/>
                  <a:pt x="12305" y="15344"/>
                </a:cubicBezTo>
                <a:cubicBezTo>
                  <a:pt x="12633" y="15724"/>
                  <a:pt x="12640" y="15793"/>
                  <a:pt x="12382" y="16443"/>
                </a:cubicBezTo>
                <a:cubicBezTo>
                  <a:pt x="12146" y="17041"/>
                  <a:pt x="12027" y="17105"/>
                  <a:pt x="11498" y="16941"/>
                </a:cubicBezTo>
                <a:cubicBezTo>
                  <a:pt x="10740" y="16706"/>
                  <a:pt x="9788" y="16060"/>
                  <a:pt x="9791" y="15785"/>
                </a:cubicBezTo>
                <a:cubicBezTo>
                  <a:pt x="9796" y="15410"/>
                  <a:pt x="10299" y="12025"/>
                  <a:pt x="10384" y="11797"/>
                </a:cubicBezTo>
                <a:cubicBezTo>
                  <a:pt x="10407" y="11735"/>
                  <a:pt x="10489" y="11710"/>
                  <a:pt x="10603" y="1171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8" name="pasted-image.png"/>
          <p:cNvPicPr>
            <a:picLocks noChangeAspect="1"/>
          </p:cNvPicPr>
          <p:nvPr/>
        </p:nvPicPr>
        <p:blipFill>
          <a:blip r:embed="rId14" cstate="print">
            <a:extLst/>
          </a:blip>
          <a:srcRect l="2355" t="6000" r="4" b="4229"/>
          <a:stretch>
            <a:fillRect/>
          </a:stretch>
        </p:blipFill>
        <p:spPr>
          <a:xfrm>
            <a:off x="5929322" y="4525330"/>
            <a:ext cx="2735446" cy="1332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600" extrusionOk="0">
                <a:moveTo>
                  <a:pt x="14143" y="0"/>
                </a:moveTo>
                <a:cubicBezTo>
                  <a:pt x="12867" y="0"/>
                  <a:pt x="9952" y="632"/>
                  <a:pt x="7800" y="1374"/>
                </a:cubicBezTo>
                <a:cubicBezTo>
                  <a:pt x="7453" y="1494"/>
                  <a:pt x="6782" y="1656"/>
                  <a:pt x="6308" y="1735"/>
                </a:cubicBezTo>
                <a:cubicBezTo>
                  <a:pt x="5835" y="1815"/>
                  <a:pt x="5087" y="2034"/>
                  <a:pt x="4645" y="2226"/>
                </a:cubicBezTo>
                <a:cubicBezTo>
                  <a:pt x="4203" y="2417"/>
                  <a:pt x="3701" y="2630"/>
                  <a:pt x="3528" y="2695"/>
                </a:cubicBezTo>
                <a:cubicBezTo>
                  <a:pt x="3325" y="2770"/>
                  <a:pt x="3212" y="2957"/>
                  <a:pt x="3212" y="3217"/>
                </a:cubicBezTo>
                <a:cubicBezTo>
                  <a:pt x="3212" y="3440"/>
                  <a:pt x="3133" y="3749"/>
                  <a:pt x="3038" y="3907"/>
                </a:cubicBezTo>
                <a:cubicBezTo>
                  <a:pt x="2942" y="4066"/>
                  <a:pt x="2787" y="4746"/>
                  <a:pt x="2689" y="5416"/>
                </a:cubicBezTo>
                <a:cubicBezTo>
                  <a:pt x="2592" y="6087"/>
                  <a:pt x="2311" y="7142"/>
                  <a:pt x="2065" y="7760"/>
                </a:cubicBezTo>
                <a:cubicBezTo>
                  <a:pt x="1213" y="9906"/>
                  <a:pt x="868" y="12891"/>
                  <a:pt x="1455" y="13058"/>
                </a:cubicBezTo>
                <a:cubicBezTo>
                  <a:pt x="1615" y="13104"/>
                  <a:pt x="1751" y="12957"/>
                  <a:pt x="1832" y="12654"/>
                </a:cubicBezTo>
                <a:cubicBezTo>
                  <a:pt x="1902" y="12393"/>
                  <a:pt x="2042" y="12180"/>
                  <a:pt x="2146" y="12180"/>
                </a:cubicBezTo>
                <a:cubicBezTo>
                  <a:pt x="2249" y="12180"/>
                  <a:pt x="2416" y="12037"/>
                  <a:pt x="2515" y="11862"/>
                </a:cubicBezTo>
                <a:cubicBezTo>
                  <a:pt x="2615" y="11687"/>
                  <a:pt x="3005" y="11369"/>
                  <a:pt x="3383" y="11156"/>
                </a:cubicBezTo>
                <a:cubicBezTo>
                  <a:pt x="3762" y="10942"/>
                  <a:pt x="4266" y="10516"/>
                  <a:pt x="4503" y="10207"/>
                </a:cubicBezTo>
                <a:cubicBezTo>
                  <a:pt x="4991" y="9570"/>
                  <a:pt x="6062" y="9264"/>
                  <a:pt x="6429" y="9657"/>
                </a:cubicBezTo>
                <a:cubicBezTo>
                  <a:pt x="6647" y="9891"/>
                  <a:pt x="6626" y="9991"/>
                  <a:pt x="6030" y="11517"/>
                </a:cubicBezTo>
                <a:cubicBezTo>
                  <a:pt x="5204" y="13631"/>
                  <a:pt x="5156" y="14188"/>
                  <a:pt x="5612" y="16577"/>
                </a:cubicBezTo>
                <a:cubicBezTo>
                  <a:pt x="5814" y="17636"/>
                  <a:pt x="5930" y="18552"/>
                  <a:pt x="5874" y="18663"/>
                </a:cubicBezTo>
                <a:cubicBezTo>
                  <a:pt x="5820" y="18772"/>
                  <a:pt x="4747" y="18905"/>
                  <a:pt x="3490" y="18959"/>
                </a:cubicBezTo>
                <a:cubicBezTo>
                  <a:pt x="-34" y="19112"/>
                  <a:pt x="0" y="19095"/>
                  <a:pt x="0" y="20592"/>
                </a:cubicBezTo>
                <a:lnTo>
                  <a:pt x="0" y="21600"/>
                </a:lnTo>
                <a:lnTo>
                  <a:pt x="10784" y="21600"/>
                </a:lnTo>
                <a:lnTo>
                  <a:pt x="21566" y="21600"/>
                </a:lnTo>
                <a:lnTo>
                  <a:pt x="21566" y="20026"/>
                </a:lnTo>
                <a:lnTo>
                  <a:pt x="21566" y="18447"/>
                </a:lnTo>
                <a:lnTo>
                  <a:pt x="21076" y="18070"/>
                </a:lnTo>
                <a:cubicBezTo>
                  <a:pt x="20806" y="17863"/>
                  <a:pt x="20529" y="17693"/>
                  <a:pt x="20460" y="17693"/>
                </a:cubicBezTo>
                <a:cubicBezTo>
                  <a:pt x="20199" y="17693"/>
                  <a:pt x="20059" y="16977"/>
                  <a:pt x="19854" y="14567"/>
                </a:cubicBezTo>
                <a:cubicBezTo>
                  <a:pt x="19730" y="13108"/>
                  <a:pt x="19583" y="12042"/>
                  <a:pt x="19498" y="11986"/>
                </a:cubicBezTo>
                <a:cubicBezTo>
                  <a:pt x="19235" y="11810"/>
                  <a:pt x="18470" y="10297"/>
                  <a:pt x="18536" y="10083"/>
                </a:cubicBezTo>
                <a:cubicBezTo>
                  <a:pt x="18572" y="9967"/>
                  <a:pt x="18538" y="9898"/>
                  <a:pt x="18461" y="9932"/>
                </a:cubicBezTo>
                <a:cubicBezTo>
                  <a:pt x="18385" y="9967"/>
                  <a:pt x="18279" y="9686"/>
                  <a:pt x="18226" y="9307"/>
                </a:cubicBezTo>
                <a:cubicBezTo>
                  <a:pt x="18111" y="8500"/>
                  <a:pt x="18370" y="6428"/>
                  <a:pt x="18641" y="5977"/>
                </a:cubicBezTo>
                <a:cubicBezTo>
                  <a:pt x="18940" y="5479"/>
                  <a:pt x="18850" y="4275"/>
                  <a:pt x="18440" y="3277"/>
                </a:cubicBezTo>
                <a:cubicBezTo>
                  <a:pt x="17438" y="839"/>
                  <a:pt x="16337" y="0"/>
                  <a:pt x="14143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9" name="Retângulo 38"/>
          <p:cNvSpPr/>
          <p:nvPr/>
        </p:nvSpPr>
        <p:spPr>
          <a:xfrm>
            <a:off x="357158" y="4000504"/>
            <a:ext cx="8286808" cy="1857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custDataLst>
      <p:tags r:id="rId1"/>
    </p:custDataLst>
  </p:cSld>
  <p:clrMapOvr>
    <a:masterClrMapping/>
  </p:clrMapOvr>
  <p:transition advTm="1657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71472" y="1428736"/>
            <a:ext cx="807249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Beta Diversity</a:t>
            </a:r>
            <a:endParaRPr lang="pt-BR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smtClean="0">
                <a:sym typeface="Wingdings"/>
              </a:rPr>
              <a:t></a:t>
            </a:r>
            <a:r>
              <a:rPr lang="en-US" sz="2400" dirty="0" smtClean="0">
                <a:sym typeface="Wingdings 2"/>
              </a:rPr>
              <a:t>   turnover and </a:t>
            </a:r>
            <a:r>
              <a:rPr lang="en-US" sz="2400" dirty="0" err="1" smtClean="0">
                <a:sym typeface="Wingdings 2"/>
              </a:rPr>
              <a:t>nestedness</a:t>
            </a:r>
            <a:r>
              <a:rPr lang="en-US" sz="2400" dirty="0" smtClean="0">
                <a:sym typeface="Wingdings 2"/>
              </a:rPr>
              <a:t>;</a:t>
            </a:r>
          </a:p>
          <a:p>
            <a:pPr algn="just"/>
            <a:endParaRPr lang="en-US" sz="2400" dirty="0" smtClean="0">
              <a:sym typeface="Wingdings 2"/>
            </a:endParaRPr>
          </a:p>
          <a:p>
            <a:pPr algn="just">
              <a:buFont typeface="Wingdings"/>
              <a:buChar char="ð"/>
            </a:pPr>
            <a:r>
              <a:rPr lang="en-US" sz="2400" dirty="0" smtClean="0"/>
              <a:t>   null model (saving the rarity the frequency of occurrence of the species);</a:t>
            </a:r>
          </a:p>
          <a:p>
            <a:pPr algn="just">
              <a:buFont typeface="Wingdings"/>
              <a:buChar char="ð"/>
            </a:pPr>
            <a:endParaRPr lang="en-US" sz="2400" dirty="0" smtClean="0"/>
          </a:p>
          <a:p>
            <a:pPr algn="just"/>
            <a:r>
              <a:rPr lang="en-US" sz="2400" dirty="0" smtClean="0">
                <a:sym typeface="Wingdings"/>
              </a:rPr>
              <a:t>   </a:t>
            </a:r>
            <a:r>
              <a:rPr lang="en-US" sz="2400" dirty="0" smtClean="0"/>
              <a:t>confidence intervals;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7467898" y="6286520"/>
            <a:ext cx="13903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pt-BR" sz="1000" dirty="0" err="1" smtClean="0">
                <a:cs typeface="Times New Roman" pitchFamily="18" charset="0"/>
              </a:rPr>
              <a:t>Baselga</a:t>
            </a:r>
            <a:r>
              <a:rPr lang="pt-BR" sz="1000" dirty="0" smtClean="0">
                <a:cs typeface="Times New Roman" pitchFamily="18" charset="0"/>
              </a:rPr>
              <a:t>, 2010</a:t>
            </a:r>
            <a:endParaRPr lang="pt-BR" sz="1000" dirty="0">
              <a:cs typeface="Times New Roman" pitchFamily="18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215206" y="375802"/>
            <a:ext cx="16430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Data Analysis</a:t>
            </a:r>
            <a:endParaRPr lang="en-US" sz="1600" dirty="0" smtClean="0"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967848748"/>
      </p:ext>
    </p:extLst>
  </p:cSld>
  <p:clrMapOvr>
    <a:masterClrMapping/>
  </p:clrMapOvr>
  <p:transition advTm="4898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71472" y="785794"/>
            <a:ext cx="807249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i="1" dirty="0" smtClean="0"/>
          </a:p>
          <a:p>
            <a:r>
              <a:rPr lang="en-US" sz="2400" i="1" dirty="0" smtClean="0"/>
              <a:t>Beta Diversity</a:t>
            </a:r>
            <a:endParaRPr lang="en-US" sz="2400" dirty="0" smtClean="0">
              <a:sym typeface="Wingdings 2"/>
            </a:endParaRPr>
          </a:p>
          <a:p>
            <a:pPr algn="just"/>
            <a:endParaRPr lang="en-US" sz="2400" dirty="0" smtClean="0">
              <a:sym typeface="Wingdings 2"/>
            </a:endParaRPr>
          </a:p>
          <a:p>
            <a:pPr algn="just"/>
            <a:endParaRPr lang="en-US" sz="1600" dirty="0" smtClean="0">
              <a:sym typeface="Wingdings 2"/>
            </a:endParaRPr>
          </a:p>
          <a:p>
            <a:pPr algn="just">
              <a:buFont typeface="Wingdings"/>
              <a:buChar char="ð"/>
            </a:pPr>
            <a:r>
              <a:rPr lang="en-US" sz="2400" dirty="0" smtClean="0"/>
              <a:t>   dissimilarity </a:t>
            </a:r>
            <a:r>
              <a:rPr lang="en-US" sz="2400" dirty="0"/>
              <a:t>of landscape variables</a:t>
            </a:r>
            <a:r>
              <a:rPr lang="en-US" sz="2400" dirty="0" smtClean="0"/>
              <a:t>;</a:t>
            </a:r>
          </a:p>
          <a:p>
            <a:pPr algn="just">
              <a:buFont typeface="Wingdings"/>
              <a:buChar char="ð"/>
            </a:pPr>
            <a:endParaRPr lang="en-US" sz="2400" dirty="0"/>
          </a:p>
          <a:p>
            <a:pPr algn="just">
              <a:buFont typeface="Wingdings"/>
              <a:buChar char="ð"/>
            </a:pPr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/>
          </a:p>
          <a:p>
            <a:pPr algn="just">
              <a:buFont typeface="Wingdings"/>
              <a:buChar char="ð"/>
            </a:pPr>
            <a:r>
              <a:rPr lang="en-US" sz="2400" dirty="0"/>
              <a:t>   MRM – effect of landscape variables on the components of beta diversity</a:t>
            </a:r>
            <a:r>
              <a:rPr lang="en-US" sz="2400" dirty="0" smtClean="0"/>
              <a:t>;</a:t>
            </a:r>
            <a:endParaRPr lang="en-US" sz="2400" dirty="0" smtClean="0">
              <a:sym typeface="Wingdings 2"/>
            </a:endParaRPr>
          </a:p>
          <a:p>
            <a:pPr algn="just"/>
            <a:endParaRPr lang="en-US" sz="2400" dirty="0">
              <a:sym typeface="Wingdings 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215206" y="375802"/>
            <a:ext cx="164307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Data Analysis</a:t>
            </a:r>
            <a:endParaRPr lang="en-US" sz="1600" dirty="0" smtClean="0">
              <a:cs typeface="Arial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1697102" y="2928934"/>
            <a:ext cx="285752" cy="85725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/>
          <p:cNvSpPr txBox="1"/>
          <p:nvPr/>
        </p:nvSpPr>
        <p:spPr>
          <a:xfrm>
            <a:off x="1285852" y="2841965"/>
            <a:ext cx="449162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 dirty="0" smtClean="0"/>
              <a:t>C01</a:t>
            </a:r>
          </a:p>
          <a:p>
            <a:r>
              <a:rPr lang="pt-BR" sz="1050" dirty="0" smtClean="0"/>
              <a:t>C02</a:t>
            </a:r>
          </a:p>
          <a:p>
            <a:r>
              <a:rPr lang="pt-BR" sz="1050" dirty="0" smtClean="0"/>
              <a:t>  .</a:t>
            </a:r>
          </a:p>
          <a:p>
            <a:r>
              <a:rPr lang="pt-BR" sz="1050" dirty="0" smtClean="0"/>
              <a:t>  .</a:t>
            </a:r>
          </a:p>
          <a:p>
            <a:r>
              <a:rPr lang="pt-BR" sz="1050" dirty="0" smtClean="0"/>
              <a:t>C20</a:t>
            </a:r>
            <a:endParaRPr lang="pt-BR" sz="1050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1500166" y="2672681"/>
            <a:ext cx="7029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/>
              <a:t>%F.C</a:t>
            </a:r>
            <a:endParaRPr lang="pt-BR" sz="1050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2900094" y="3341198"/>
            <a:ext cx="7029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 smtClean="0"/>
              <a:t>%F.C</a:t>
            </a:r>
            <a:endParaRPr lang="pt-BR" sz="1200" b="1" dirty="0"/>
          </a:p>
        </p:txBody>
      </p:sp>
      <p:sp>
        <p:nvSpPr>
          <p:cNvPr id="31" name="CaixaDeTexto 30"/>
          <p:cNvSpPr txBox="1"/>
          <p:nvPr/>
        </p:nvSpPr>
        <p:spPr>
          <a:xfrm>
            <a:off x="2471466" y="2955193"/>
            <a:ext cx="541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/>
              <a:t>C01</a:t>
            </a:r>
          </a:p>
          <a:p>
            <a:r>
              <a:rPr lang="pt-BR" sz="1050" dirty="0" smtClean="0"/>
              <a:t>C02</a:t>
            </a:r>
          </a:p>
          <a:p>
            <a:r>
              <a:rPr lang="pt-BR" sz="1050" dirty="0" smtClean="0"/>
              <a:t>  .</a:t>
            </a:r>
            <a:endParaRPr lang="pt-BR" sz="1050" dirty="0"/>
          </a:p>
          <a:p>
            <a:r>
              <a:rPr lang="pt-BR" sz="1050" dirty="0" smtClean="0"/>
              <a:t>C20</a:t>
            </a:r>
            <a:endParaRPr lang="pt-BR" sz="1050" dirty="0"/>
          </a:p>
        </p:txBody>
      </p:sp>
      <p:sp>
        <p:nvSpPr>
          <p:cNvPr id="33" name="CaixaDeTexto 32"/>
          <p:cNvSpPr txBox="1"/>
          <p:nvPr/>
        </p:nvSpPr>
        <p:spPr>
          <a:xfrm>
            <a:off x="2866754" y="2810200"/>
            <a:ext cx="15335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 smtClean="0"/>
              <a:t>C01 C02 . . C20</a:t>
            </a:r>
            <a:endParaRPr lang="pt-BR" sz="1100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3284433" y="5500702"/>
            <a:ext cx="7029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 smtClean="0"/>
              <a:t>F.C%</a:t>
            </a:r>
            <a:endParaRPr lang="pt-BR" sz="1050" b="1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4788024" y="5497852"/>
            <a:ext cx="7029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 smtClean="0"/>
              <a:t>S.A</a:t>
            </a:r>
            <a:endParaRPr lang="pt-BR" sz="1050" b="1" dirty="0"/>
          </a:p>
        </p:txBody>
      </p:sp>
      <p:sp>
        <p:nvSpPr>
          <p:cNvPr id="51" name="CaixaDeTexto 50"/>
          <p:cNvSpPr txBox="1"/>
          <p:nvPr/>
        </p:nvSpPr>
        <p:spPr>
          <a:xfrm>
            <a:off x="6156176" y="5497852"/>
            <a:ext cx="7029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 smtClean="0"/>
              <a:t>E.A</a:t>
            </a:r>
            <a:endParaRPr lang="pt-BR" sz="1050" b="1" dirty="0"/>
          </a:p>
        </p:txBody>
      </p:sp>
      <p:sp>
        <p:nvSpPr>
          <p:cNvPr id="2" name="CaixaDeTexto 1"/>
          <p:cNvSpPr txBox="1"/>
          <p:nvPr/>
        </p:nvSpPr>
        <p:spPr>
          <a:xfrm>
            <a:off x="2357423" y="5345684"/>
            <a:ext cx="401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    ~                +               +</a:t>
            </a:r>
            <a:endParaRPr lang="pt-BR" dirty="0"/>
          </a:p>
        </p:txBody>
      </p:sp>
      <p:pic>
        <p:nvPicPr>
          <p:cNvPr id="4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42838" y="3286124"/>
            <a:ext cx="466761" cy="213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Triângulo retângulo 47"/>
          <p:cNvSpPr/>
          <p:nvPr/>
        </p:nvSpPr>
        <p:spPr>
          <a:xfrm>
            <a:off x="2900094" y="3033918"/>
            <a:ext cx="942084" cy="609396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Triângulo retângulo 53"/>
          <p:cNvSpPr/>
          <p:nvPr/>
        </p:nvSpPr>
        <p:spPr>
          <a:xfrm>
            <a:off x="3201288" y="5143512"/>
            <a:ext cx="942084" cy="609396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Triângulo retângulo 54"/>
          <p:cNvSpPr/>
          <p:nvPr/>
        </p:nvSpPr>
        <p:spPr>
          <a:xfrm>
            <a:off x="4630048" y="5143512"/>
            <a:ext cx="942084" cy="609396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Triângulo retângulo 55"/>
          <p:cNvSpPr/>
          <p:nvPr/>
        </p:nvSpPr>
        <p:spPr>
          <a:xfrm>
            <a:off x="6072198" y="5143512"/>
            <a:ext cx="942084" cy="609396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Text Box 3"/>
          <p:cNvSpPr txBox="1">
            <a:spLocks noChangeArrowheads="1"/>
          </p:cNvSpPr>
          <p:nvPr/>
        </p:nvSpPr>
        <p:spPr bwMode="auto">
          <a:xfrm>
            <a:off x="7429520" y="6286520"/>
            <a:ext cx="13903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000" dirty="0" err="1" smtClean="0"/>
              <a:t>Lichstein</a:t>
            </a:r>
            <a:r>
              <a:rPr lang="en-US" sz="1000" dirty="0" smtClean="0"/>
              <a:t>, 2007</a:t>
            </a:r>
            <a:endParaRPr lang="pt-BR" sz="1000" dirty="0">
              <a:cs typeface="Times New Roman" pitchFamily="18" charset="0"/>
            </a:endParaRP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4" cstate="print"/>
          <a:srcRect l="74684" b="781"/>
          <a:stretch>
            <a:fillRect/>
          </a:stretch>
        </p:blipFill>
        <p:spPr bwMode="auto">
          <a:xfrm>
            <a:off x="2066839" y="5500702"/>
            <a:ext cx="290583" cy="21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4" cstate="print"/>
          <a:srcRect l="37342" r="37763" b="781"/>
          <a:stretch>
            <a:fillRect/>
          </a:stretch>
        </p:blipFill>
        <p:spPr bwMode="auto">
          <a:xfrm>
            <a:off x="1785918" y="5286388"/>
            <a:ext cx="285752" cy="21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3" name="Triângulo retângulo 52"/>
          <p:cNvSpPr/>
          <p:nvPr/>
        </p:nvSpPr>
        <p:spPr>
          <a:xfrm>
            <a:off x="1714480" y="5143512"/>
            <a:ext cx="942084" cy="609396"/>
          </a:xfrm>
          <a:prstGeom prst="rt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00242711"/>
      </p:ext>
    </p:extLst>
  </p:cSld>
  <p:clrMapOvr>
    <a:masterClrMapping/>
  </p:clrMapOvr>
  <p:transition advTm="5025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71472" y="3026631"/>
            <a:ext cx="8072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/>
              <a:buChar char="ð"/>
            </a:pPr>
            <a:r>
              <a:rPr lang="en-US" sz="2400" dirty="0" smtClean="0"/>
              <a:t>   agricultural ecosystems – 80% of global deforestation;</a:t>
            </a:r>
          </a:p>
        </p:txBody>
      </p:sp>
      <p:pic>
        <p:nvPicPr>
          <p:cNvPr id="3" name="Picture 16"/>
          <p:cNvPicPr>
            <a:picLocks noChangeAspect="1" noChangeArrowheads="1"/>
          </p:cNvPicPr>
          <p:nvPr/>
        </p:nvPicPr>
        <p:blipFill>
          <a:blip r:embed="rId4" cstate="print"/>
          <a:srcRect t="11111"/>
          <a:stretch>
            <a:fillRect/>
          </a:stretch>
        </p:blipFill>
        <p:spPr bwMode="auto">
          <a:xfrm>
            <a:off x="500034" y="928670"/>
            <a:ext cx="1975491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C:\Users\Aprendizes\Pictures\serra-eletric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8387252">
            <a:off x="1999344" y="1511989"/>
            <a:ext cx="396439" cy="375444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2571736" y="1442853"/>
            <a:ext cx="60722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ym typeface="Wingdings"/>
              </a:rPr>
              <a:t>   </a:t>
            </a:r>
            <a:r>
              <a:rPr lang="en-US" sz="2400" dirty="0" smtClean="0"/>
              <a:t>fragmentation and habitat loss –major threats to biodiversity;</a:t>
            </a:r>
            <a:endParaRPr lang="pt-BR" sz="2400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286644" y="357166"/>
            <a:ext cx="15001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Introduction</a:t>
            </a:r>
            <a:endParaRPr lang="en-US" sz="1600" dirty="0" smtClean="0">
              <a:cs typeface="Arial" pitchFamily="34" charset="0"/>
            </a:endParaRPr>
          </a:p>
        </p:txBody>
      </p:sp>
      <p:pic>
        <p:nvPicPr>
          <p:cNvPr id="9" name="Picture 3" descr="C:\Users\GABRIELLE BECA\Pictures\lobinho.jpg"/>
          <p:cNvPicPr>
            <a:picLocks noChangeAspect="1" noChangeArrowheads="1"/>
          </p:cNvPicPr>
          <p:nvPr/>
        </p:nvPicPr>
        <p:blipFill>
          <a:blip r:embed="rId6" cstate="print"/>
          <a:srcRect l="10454" t="8333" r="10454" b="8333"/>
          <a:stretch>
            <a:fillRect/>
          </a:stretch>
        </p:blipFill>
        <p:spPr bwMode="auto">
          <a:xfrm>
            <a:off x="5286380" y="3943846"/>
            <a:ext cx="3357586" cy="2199798"/>
          </a:xfrm>
          <a:prstGeom prst="ellipse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571472" y="4383953"/>
            <a:ext cx="6000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/>
              <a:buChar char="ð"/>
            </a:pPr>
            <a:r>
              <a:rPr lang="en-US" sz="2400" dirty="0" smtClean="0"/>
              <a:t>   53% of terrestrial species</a:t>
            </a:r>
          </a:p>
          <a:p>
            <a:pPr algn="just"/>
            <a:r>
              <a:rPr lang="en-US" sz="2400" dirty="0" smtClean="0"/>
              <a:t>are assessed as threatened;</a:t>
            </a:r>
            <a:endParaRPr lang="pt-BR" sz="24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857620" y="6286520"/>
            <a:ext cx="5032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 smtClean="0"/>
              <a:t>Metzger</a:t>
            </a:r>
            <a:r>
              <a:rPr lang="pt-BR" sz="1000" dirty="0" smtClean="0"/>
              <a:t>, 2000; </a:t>
            </a:r>
            <a:r>
              <a:rPr lang="en-US" sz="1000" dirty="0" err="1" smtClean="0"/>
              <a:t>Tscharntke</a:t>
            </a:r>
            <a:r>
              <a:rPr lang="en-US" sz="1000" dirty="0" smtClean="0"/>
              <a:t> </a:t>
            </a:r>
            <a:r>
              <a:rPr lang="en-US" sz="1000" i="1" dirty="0" smtClean="0"/>
              <a:t>et al</a:t>
            </a:r>
            <a:r>
              <a:rPr lang="en-US" sz="1000" dirty="0" smtClean="0"/>
              <a:t>. 2005; Kissinger </a:t>
            </a:r>
            <a:r>
              <a:rPr lang="en-US" sz="1000" i="1" dirty="0" smtClean="0"/>
              <a:t>et al</a:t>
            </a:r>
            <a:r>
              <a:rPr lang="en-US" sz="1000" dirty="0" smtClean="0"/>
              <a:t>. 2012; IUCN, 2014</a:t>
            </a:r>
            <a:endParaRPr lang="pt-BR" sz="1000" dirty="0" smtClean="0">
              <a:cs typeface="Times New Roman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advTm="595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571472" y="1155688"/>
            <a:ext cx="80010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ym typeface="Wingdings"/>
              </a:rPr>
              <a:t></a:t>
            </a:r>
            <a:r>
              <a:rPr lang="en-US" sz="2400" dirty="0" smtClean="0">
                <a:sym typeface="Wingdings 2"/>
              </a:rPr>
              <a:t>   </a:t>
            </a:r>
            <a:r>
              <a:rPr lang="en-US" sz="2400" dirty="0" smtClean="0">
                <a:sym typeface="Wingdings"/>
              </a:rPr>
              <a:t>total sampling effort: </a:t>
            </a:r>
            <a:r>
              <a:rPr lang="en-US" sz="2400" dirty="0" smtClean="0"/>
              <a:t>115,200 h;</a:t>
            </a:r>
          </a:p>
          <a:p>
            <a:pPr algn="just"/>
            <a:endParaRPr lang="en-US" sz="2400" dirty="0" smtClean="0"/>
          </a:p>
          <a:p>
            <a:pPr algn="just">
              <a:buFont typeface="Wingdings"/>
              <a:buChar char="ð"/>
            </a:pPr>
            <a:r>
              <a:rPr lang="en-US" sz="2400" dirty="0" smtClean="0"/>
              <a:t>   28 species recorded;</a:t>
            </a:r>
          </a:p>
          <a:p>
            <a:pPr algn="just"/>
            <a:endParaRPr lang="en-US" sz="2400" dirty="0" smtClean="0"/>
          </a:p>
          <a:p>
            <a:pPr algn="just">
              <a:buFont typeface="Wingdings"/>
              <a:buChar char="ð"/>
            </a:pPr>
            <a:endParaRPr lang="en-US" sz="2400" dirty="0" smtClean="0"/>
          </a:p>
          <a:p>
            <a:pPr algn="just"/>
            <a:r>
              <a:rPr lang="en-US" sz="2400" i="1" dirty="0" smtClean="0"/>
              <a:t>Total Mammal Richness</a:t>
            </a:r>
            <a:endParaRPr lang="en-US" sz="2400" dirty="0" smtClean="0"/>
          </a:p>
          <a:p>
            <a:pPr algn="just">
              <a:buFont typeface="Wingdings"/>
              <a:buChar char="ð"/>
            </a:pPr>
            <a:r>
              <a:rPr lang="en-US" sz="2400" dirty="0" smtClean="0"/>
              <a:t>  </a:t>
            </a:r>
            <a:r>
              <a:rPr lang="en-US" sz="2400" dirty="0" smtClean="0">
                <a:latin typeface="MS Reference Sans Serif" panose="020B0604030504040204" pitchFamily="34" charset="0"/>
              </a:rPr>
              <a:t> </a:t>
            </a:r>
            <a:r>
              <a:rPr lang="en-US" sz="2400" dirty="0" smtClean="0"/>
              <a:t>12 species/landscape </a:t>
            </a:r>
            <a:r>
              <a:rPr lang="en-US" sz="2400" dirty="0" smtClean="0">
                <a:sym typeface="Wingdings"/>
              </a:rPr>
              <a:t>– between 7 to 17 species;</a:t>
            </a:r>
          </a:p>
          <a:p>
            <a:pPr algn="just">
              <a:buFont typeface="Wingdings"/>
              <a:buChar char="ð"/>
            </a:pPr>
            <a:endParaRPr lang="en-US" sz="2400" dirty="0" smtClean="0">
              <a:sym typeface="Wingdings"/>
            </a:endParaRPr>
          </a:p>
          <a:p>
            <a:pPr algn="just"/>
            <a:r>
              <a:rPr lang="en-US" sz="2400" i="1" dirty="0" smtClean="0"/>
              <a:t>Terrestrial and Forest Dependents</a:t>
            </a:r>
            <a:endParaRPr lang="en-US" sz="2400" i="1" dirty="0" smtClean="0">
              <a:sym typeface="Wingdings"/>
            </a:endParaRPr>
          </a:p>
          <a:p>
            <a:pPr algn="just">
              <a:buFont typeface="Wingdings"/>
              <a:buChar char="ð"/>
            </a:pPr>
            <a:r>
              <a:rPr lang="en-US" sz="2400" dirty="0" smtClean="0">
                <a:latin typeface="MS Reference Sans Serif" panose="020B0604030504040204" pitchFamily="34" charset="0"/>
              </a:rPr>
              <a:t>   </a:t>
            </a:r>
            <a:r>
              <a:rPr lang="en-US" sz="2400" dirty="0" smtClean="0"/>
              <a:t>5 species/landscape </a:t>
            </a:r>
            <a:r>
              <a:rPr lang="en-US" sz="2400" dirty="0" smtClean="0">
                <a:sym typeface="Wingdings"/>
              </a:rPr>
              <a:t>– between 2 to 8 species;</a:t>
            </a:r>
          </a:p>
          <a:p>
            <a:endParaRPr lang="en-US" sz="2400" dirty="0" smtClean="0">
              <a:sym typeface="Wingdings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858148" y="375802"/>
            <a:ext cx="10001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Results</a:t>
            </a:r>
            <a:endParaRPr lang="en-US" sz="1600" dirty="0" smtClean="0"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969348037"/>
      </p:ext>
    </p:extLst>
  </p:cSld>
  <p:clrMapOvr>
    <a:masterClrMapping/>
  </p:clrMapOvr>
  <p:transition advTm="383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:\gabrielle_mestrado\Curva de Acumulação de Espécies\CURVA_TODOS\Curva Acumulacao\Graf2\55.jpeg"/>
          <p:cNvPicPr>
            <a:picLocks noChangeAspect="1" noChangeArrowheads="1"/>
          </p:cNvPicPr>
          <p:nvPr/>
        </p:nvPicPr>
        <p:blipFill>
          <a:blip r:embed="rId2" cstate="print"/>
          <a:srcRect t="4674" r="7485" b="3512"/>
          <a:stretch>
            <a:fillRect/>
          </a:stretch>
        </p:blipFill>
        <p:spPr bwMode="auto">
          <a:xfrm>
            <a:off x="1071538" y="714356"/>
            <a:ext cx="6062682" cy="5643602"/>
          </a:xfrm>
          <a:prstGeom prst="rect">
            <a:avLst/>
          </a:prstGeom>
          <a:noFill/>
        </p:spPr>
      </p:pic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 cstate="print"/>
          <a:srcRect l="5777" r="1796"/>
          <a:stretch>
            <a:fillRect/>
          </a:stretch>
        </p:blipFill>
        <p:spPr bwMode="auto">
          <a:xfrm>
            <a:off x="7060061" y="3186724"/>
            <a:ext cx="869525" cy="885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29520" y="1773849"/>
            <a:ext cx="928694" cy="940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5919774" y="285749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14 espécies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143636" y="155947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15 espécies</a:t>
            </a:r>
            <a:endParaRPr lang="pt-BR" dirty="0"/>
          </a:p>
        </p:txBody>
      </p:sp>
      <p:cxnSp>
        <p:nvCxnSpPr>
          <p:cNvPr id="9" name="Conector de seta reta 8"/>
          <p:cNvCxnSpPr/>
          <p:nvPr/>
        </p:nvCxnSpPr>
        <p:spPr>
          <a:xfrm rot="5400000" flipH="1" flipV="1">
            <a:off x="6107917" y="2035959"/>
            <a:ext cx="285752" cy="7143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 rot="16200000" flipH="1">
            <a:off x="5822165" y="2678901"/>
            <a:ext cx="214314" cy="142876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0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655" r="7146" b="4312"/>
          <a:stretch/>
        </p:blipFill>
        <p:spPr>
          <a:xfrm>
            <a:off x="539553" y="44624"/>
            <a:ext cx="2401673" cy="2160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655" r="7146" b="4312"/>
          <a:stretch/>
        </p:blipFill>
        <p:spPr>
          <a:xfrm>
            <a:off x="539552" y="2276872"/>
            <a:ext cx="2401672" cy="21600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655" r="7146" b="4312"/>
          <a:stretch/>
        </p:blipFill>
        <p:spPr>
          <a:xfrm>
            <a:off x="539552" y="4581128"/>
            <a:ext cx="2401672" cy="2160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655" r="7146" b="4312"/>
          <a:stretch/>
        </p:blipFill>
        <p:spPr>
          <a:xfrm>
            <a:off x="3275857" y="44624"/>
            <a:ext cx="2401672" cy="21600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655" r="7146" b="4312"/>
          <a:stretch/>
        </p:blipFill>
        <p:spPr>
          <a:xfrm>
            <a:off x="3275856" y="2276872"/>
            <a:ext cx="2401672" cy="216000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655" r="7146" b="4312"/>
          <a:stretch/>
        </p:blipFill>
        <p:spPr>
          <a:xfrm>
            <a:off x="3301264" y="4581128"/>
            <a:ext cx="2401672" cy="2160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655" r="7146" b="4312"/>
          <a:stretch/>
        </p:blipFill>
        <p:spPr>
          <a:xfrm>
            <a:off x="6012160" y="44624"/>
            <a:ext cx="2401672" cy="21600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655" r="7146" b="4312"/>
          <a:stretch/>
        </p:blipFill>
        <p:spPr>
          <a:xfrm>
            <a:off x="6012160" y="2276872"/>
            <a:ext cx="2401672" cy="216000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6655" r="7146" b="4312"/>
          <a:stretch/>
        </p:blipFill>
        <p:spPr>
          <a:xfrm>
            <a:off x="6012160" y="4581128"/>
            <a:ext cx="2401672" cy="2160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82179592"/>
      </p:ext>
    </p:extLst>
  </p:cSld>
  <p:clrMapOvr>
    <a:masterClrMapping/>
  </p:clrMapOvr>
  <p:transition advTm="688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46240059"/>
              </p:ext>
            </p:extLst>
          </p:nvPr>
        </p:nvGraphicFramePr>
        <p:xfrm>
          <a:off x="928661" y="1641765"/>
          <a:ext cx="7286677" cy="200154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372404"/>
                <a:gridCol w="2202949"/>
                <a:gridCol w="1101476"/>
                <a:gridCol w="677832"/>
                <a:gridCol w="932016"/>
              </a:tblGrid>
              <a:tr h="21431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err="1">
                          <a:effectLst/>
                          <a:latin typeface="+mn-lt"/>
                        </a:rPr>
                        <a:t>Response</a:t>
                      </a:r>
                      <a:r>
                        <a:rPr lang="pt-BR" sz="14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pt-BR" sz="1400" b="1" dirty="0" err="1">
                          <a:effectLst/>
                          <a:latin typeface="+mn-lt"/>
                        </a:rPr>
                        <a:t>Variable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err="1">
                          <a:effectLst/>
                          <a:latin typeface="+mn-lt"/>
                        </a:rPr>
                        <a:t>Model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err="1">
                          <a:effectLst/>
                          <a:latin typeface="+mn-lt"/>
                        </a:rPr>
                        <a:t>ΔAICc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err="1">
                          <a:effectLst/>
                          <a:latin typeface="+mn-lt"/>
                        </a:rPr>
                        <a:t>df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  <a:latin typeface="+mn-lt"/>
                        </a:rPr>
                        <a:t>wAICc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123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  <a:latin typeface="+mn-lt"/>
                        </a:rPr>
                        <a:t>Total </a:t>
                      </a:r>
                      <a:r>
                        <a:rPr lang="pt-BR" sz="1400" b="1" dirty="0" err="1">
                          <a:effectLst/>
                          <a:latin typeface="+mn-lt"/>
                        </a:rPr>
                        <a:t>Richness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pt-BR" sz="14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pt-BR" sz="14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pt-BR" sz="14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pt-BR" sz="14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123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pt-BR" sz="1400" b="1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err="1">
                          <a:effectLst/>
                          <a:latin typeface="+mn-lt"/>
                        </a:rPr>
                        <a:t>Null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  <a:latin typeface="+mn-lt"/>
                        </a:rPr>
                        <a:t>0.0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  <a:latin typeface="+mn-lt"/>
                        </a:rPr>
                        <a:t>1</a:t>
                      </a:r>
                      <a:endParaRPr lang="pt-BR" sz="14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  <a:latin typeface="+mn-lt"/>
                        </a:rPr>
                        <a:t>0.36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123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pt-BR" sz="1400" b="1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  <a:latin typeface="+mn-lt"/>
                        </a:rPr>
                        <a:t>Forest </a:t>
                      </a:r>
                      <a:r>
                        <a:rPr lang="pt-BR" sz="1400" b="1" dirty="0" err="1" smtClean="0">
                          <a:effectLst/>
                          <a:latin typeface="+mn-lt"/>
                        </a:rPr>
                        <a:t>Cover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  <a:latin typeface="+mn-lt"/>
                        </a:rPr>
                        <a:t>0.7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  <a:latin typeface="+mn-lt"/>
                        </a:rPr>
                        <a:t>2</a:t>
                      </a:r>
                      <a:endParaRPr lang="pt-BR" sz="14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  <a:latin typeface="+mn-lt"/>
                        </a:rPr>
                        <a:t>0.25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123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pt-BR" sz="1400" b="1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err="1">
                          <a:effectLst/>
                          <a:latin typeface="+mn-lt"/>
                        </a:rPr>
                        <a:t>Structural</a:t>
                      </a:r>
                      <a:r>
                        <a:rPr lang="pt-BR" sz="14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pt-BR" sz="1400" b="1" dirty="0" err="1">
                          <a:effectLst/>
                          <a:latin typeface="+mn-lt"/>
                        </a:rPr>
                        <a:t>Area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  <a:latin typeface="+mn-lt"/>
                        </a:rPr>
                        <a:t>0.8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  <a:latin typeface="+mn-lt"/>
                        </a:rPr>
                        <a:t>2</a:t>
                      </a:r>
                      <a:endParaRPr lang="pt-BR" sz="14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  <a:latin typeface="+mn-lt"/>
                        </a:rPr>
                        <a:t>0.24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123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pt-BR" sz="1400" b="1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err="1">
                          <a:effectLst/>
                          <a:latin typeface="+mn-lt"/>
                        </a:rPr>
                        <a:t>Edge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  <a:latin typeface="+mn-lt"/>
                        </a:rPr>
                        <a:t>1.7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+mn-lt"/>
                        </a:rPr>
                        <a:t>2</a:t>
                      </a:r>
                      <a:endParaRPr lang="pt-BR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  <a:latin typeface="+mn-lt"/>
                        </a:rPr>
                        <a:t>0.15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8" name="Retângulo de cantos arredondados 7"/>
          <p:cNvSpPr/>
          <p:nvPr/>
        </p:nvSpPr>
        <p:spPr>
          <a:xfrm>
            <a:off x="3214677" y="2184789"/>
            <a:ext cx="4857785" cy="142876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7858148" y="375802"/>
            <a:ext cx="10001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Results</a:t>
            </a:r>
            <a:endParaRPr lang="en-US" sz="1600" dirty="0" smtClean="0">
              <a:cs typeface="Arial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71472" y="654209"/>
            <a:ext cx="8079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Landscape Effects on Mammal Richness</a:t>
            </a:r>
            <a:endParaRPr lang="en-US" sz="2400" dirty="0" smtClean="0"/>
          </a:p>
          <a:p>
            <a:endParaRPr lang="pt-BR" sz="2400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3836834"/>
            <a:ext cx="3989590" cy="26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8224" y="4286256"/>
            <a:ext cx="1477048" cy="1456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CaixaDeTexto 19"/>
          <p:cNvSpPr txBox="1"/>
          <p:nvPr/>
        </p:nvSpPr>
        <p:spPr>
          <a:xfrm rot="16200000">
            <a:off x="5461961" y="4705330"/>
            <a:ext cx="11063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 err="1" smtClean="0"/>
              <a:t>Mammals</a:t>
            </a:r>
            <a:endParaRPr lang="pt-BR" sz="1500" dirty="0" smtClean="0"/>
          </a:p>
          <a:p>
            <a:r>
              <a:rPr lang="pt-BR" sz="1500" dirty="0" smtClean="0"/>
              <a:t> </a:t>
            </a:r>
            <a:r>
              <a:rPr lang="pt-BR" sz="1500" dirty="0" err="1" smtClean="0"/>
              <a:t>Richness</a:t>
            </a:r>
            <a:endParaRPr lang="pt-BR" sz="15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6181783" y="5621553"/>
            <a:ext cx="1604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 smtClean="0"/>
              <a:t>Habitat </a:t>
            </a:r>
            <a:r>
              <a:rPr lang="pt-BR" sz="1400" dirty="0" err="1" smtClean="0"/>
              <a:t>Amount</a:t>
            </a:r>
            <a:endParaRPr lang="pt-BR" sz="1400" dirty="0"/>
          </a:p>
        </p:txBody>
      </p:sp>
      <p:sp>
        <p:nvSpPr>
          <p:cNvPr id="23" name="Multiplicar 22"/>
          <p:cNvSpPr/>
          <p:nvPr/>
        </p:nvSpPr>
        <p:spPr>
          <a:xfrm>
            <a:off x="6215074" y="4357694"/>
            <a:ext cx="1571636" cy="1285884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3073152629"/>
      </p:ext>
    </p:extLst>
  </p:cSld>
  <p:clrMapOvr>
    <a:masterClrMapping/>
  </p:clrMapOvr>
  <p:transition advTm="5348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0" grpId="1"/>
      <p:bldP spid="21" grpId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46240059"/>
              </p:ext>
            </p:extLst>
          </p:nvPr>
        </p:nvGraphicFramePr>
        <p:xfrm>
          <a:off x="928661" y="1641765"/>
          <a:ext cx="7286677" cy="200154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372404"/>
                <a:gridCol w="2202949"/>
                <a:gridCol w="1101476"/>
                <a:gridCol w="677832"/>
                <a:gridCol w="932016"/>
              </a:tblGrid>
              <a:tr h="214314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err="1">
                          <a:effectLst/>
                          <a:latin typeface="+mn-lt"/>
                        </a:rPr>
                        <a:t>Response</a:t>
                      </a:r>
                      <a:r>
                        <a:rPr lang="pt-BR" sz="14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pt-BR" sz="1400" b="1" dirty="0" err="1">
                          <a:effectLst/>
                          <a:latin typeface="+mn-lt"/>
                        </a:rPr>
                        <a:t>Variable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err="1">
                          <a:effectLst/>
                          <a:latin typeface="+mn-lt"/>
                        </a:rPr>
                        <a:t>Model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err="1">
                          <a:effectLst/>
                          <a:latin typeface="+mn-lt"/>
                        </a:rPr>
                        <a:t>ΔAICc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err="1">
                          <a:effectLst/>
                          <a:latin typeface="+mn-lt"/>
                        </a:rPr>
                        <a:t>df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effectLst/>
                          <a:latin typeface="+mn-lt"/>
                        </a:rPr>
                        <a:t>wAICc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123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err="1">
                          <a:effectLst/>
                          <a:latin typeface="+mn-lt"/>
                        </a:rPr>
                        <a:t>Partial</a:t>
                      </a:r>
                      <a:r>
                        <a:rPr lang="pt-BR" sz="14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pt-BR" sz="1400" b="1" dirty="0" err="1">
                          <a:effectLst/>
                          <a:latin typeface="+mn-lt"/>
                        </a:rPr>
                        <a:t>Richness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pt-BR" sz="14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pt-BR" sz="14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pt-BR" sz="1400">
                        <a:effectLst/>
                        <a:latin typeface="+mn-lt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pt-BR" sz="14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123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pt-BR" sz="1400">
                        <a:effectLst/>
                        <a:latin typeface="+mn-lt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  <a:latin typeface="+mn-lt"/>
                        </a:rPr>
                        <a:t>Forest </a:t>
                      </a:r>
                      <a:r>
                        <a:rPr lang="pt-BR" sz="1400" b="1" dirty="0" err="1" smtClean="0">
                          <a:effectLst/>
                          <a:latin typeface="+mn-lt"/>
                        </a:rPr>
                        <a:t>Cover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  <a:latin typeface="+mn-lt"/>
                        </a:rPr>
                        <a:t>0.0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effectLst/>
                          <a:latin typeface="+mn-lt"/>
                        </a:rPr>
                        <a:t>2</a:t>
                      </a:r>
                      <a:endParaRPr lang="pt-BR" sz="140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  <a:latin typeface="+mn-lt"/>
                        </a:rPr>
                        <a:t>0.60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123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pt-BR" sz="1400">
                        <a:effectLst/>
                        <a:latin typeface="+mn-lt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err="1">
                          <a:effectLst/>
                          <a:latin typeface="+mn-lt"/>
                        </a:rPr>
                        <a:t>Structural</a:t>
                      </a:r>
                      <a:r>
                        <a:rPr lang="pt-BR" sz="14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pt-BR" sz="1400" b="1" dirty="0" err="1">
                          <a:effectLst/>
                          <a:latin typeface="+mn-lt"/>
                        </a:rPr>
                        <a:t>Area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  <a:latin typeface="+mn-lt"/>
                        </a:rPr>
                        <a:t>1.6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+mn-lt"/>
                        </a:rPr>
                        <a:t>2</a:t>
                      </a:r>
                      <a:endParaRPr lang="pt-BR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effectLst/>
                          <a:latin typeface="+mn-lt"/>
                        </a:rPr>
                        <a:t>0.27</a:t>
                      </a:r>
                      <a:endParaRPr lang="pt-BR" sz="1400" b="1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123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pt-BR" sz="1400">
                        <a:effectLst/>
                        <a:latin typeface="+mn-lt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err="1">
                          <a:effectLst/>
                          <a:latin typeface="+mn-lt"/>
                        </a:rPr>
                        <a:t>Null</a:t>
                      </a:r>
                      <a:endParaRPr lang="pt-BR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+mn-lt"/>
                        </a:rPr>
                        <a:t>3.9</a:t>
                      </a:r>
                      <a:endParaRPr lang="pt-BR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+mn-lt"/>
                        </a:rPr>
                        <a:t>1</a:t>
                      </a:r>
                      <a:endParaRPr lang="pt-BR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+mn-lt"/>
                        </a:rPr>
                        <a:t>0.08</a:t>
                      </a:r>
                      <a:endParaRPr lang="pt-BR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51237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pt-BR" sz="1400" dirty="0">
                        <a:effectLst/>
                        <a:latin typeface="+mn-lt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err="1">
                          <a:effectLst/>
                          <a:latin typeface="+mn-lt"/>
                        </a:rPr>
                        <a:t>Edge</a:t>
                      </a:r>
                      <a:endParaRPr lang="pt-BR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+mn-lt"/>
                        </a:rPr>
                        <a:t>5.6</a:t>
                      </a:r>
                      <a:endParaRPr lang="pt-BR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+mn-lt"/>
                        </a:rPr>
                        <a:t>2</a:t>
                      </a:r>
                      <a:endParaRPr lang="pt-BR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effectLst/>
                          <a:latin typeface="+mn-lt"/>
                        </a:rPr>
                        <a:t>0.03</a:t>
                      </a:r>
                      <a:endParaRPr lang="pt-BR" sz="14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Retângulo de cantos arredondados 9"/>
          <p:cNvSpPr/>
          <p:nvPr/>
        </p:nvSpPr>
        <p:spPr>
          <a:xfrm>
            <a:off x="3286116" y="2285992"/>
            <a:ext cx="4857785" cy="571504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7858148" y="375802"/>
            <a:ext cx="10001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Results</a:t>
            </a:r>
            <a:endParaRPr lang="en-US" sz="1600" dirty="0" smtClean="0">
              <a:cs typeface="Arial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71472" y="654209"/>
            <a:ext cx="8079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Landscape Effects on Partial Mammal Richness</a:t>
            </a:r>
          </a:p>
          <a:p>
            <a:endParaRPr lang="pt-BR" sz="2400" dirty="0"/>
          </a:p>
        </p:txBody>
      </p:sp>
      <p:pic>
        <p:nvPicPr>
          <p:cNvPr id="14" name="Picture 2" descr="C:\Users\GABRIELLE BECA\Pictures\dispersa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7224" y="3836834"/>
            <a:ext cx="7374434" cy="26640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3073152629"/>
      </p:ext>
    </p:extLst>
  </p:cSld>
  <p:clrMapOvr>
    <a:masterClrMapping/>
  </p:clrMapOvr>
  <p:transition advTm="1840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 l="2027" b="3256"/>
          <a:stretch>
            <a:fillRect/>
          </a:stretch>
        </p:blipFill>
        <p:spPr bwMode="auto">
          <a:xfrm>
            <a:off x="857224" y="1503890"/>
            <a:ext cx="7256153" cy="4955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CaixaDeTexto 2"/>
          <p:cNvSpPr txBox="1"/>
          <p:nvPr/>
        </p:nvSpPr>
        <p:spPr>
          <a:xfrm>
            <a:off x="571472" y="678493"/>
            <a:ext cx="8364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Landscape Effects on Mammal Composition</a:t>
            </a:r>
            <a:endParaRPr lang="en-US" sz="2400" dirty="0" smtClean="0"/>
          </a:p>
        </p:txBody>
      </p:sp>
      <p:sp>
        <p:nvSpPr>
          <p:cNvPr id="4" name="Retângulo 3"/>
          <p:cNvSpPr/>
          <p:nvPr/>
        </p:nvSpPr>
        <p:spPr>
          <a:xfrm>
            <a:off x="6572264" y="1335273"/>
            <a:ext cx="20233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R² = 0.19; </a:t>
            </a:r>
            <a:r>
              <a:rPr lang="en-US" sz="1400" i="1" dirty="0" smtClean="0"/>
              <a:t>p</a:t>
            </a:r>
            <a:r>
              <a:rPr lang="en-US" sz="1400" dirty="0" smtClean="0"/>
              <a:t> = 0.04</a:t>
            </a:r>
            <a:endParaRPr lang="pt-BR" sz="1400" dirty="0"/>
          </a:p>
        </p:txBody>
      </p:sp>
      <p:sp>
        <p:nvSpPr>
          <p:cNvPr id="5" name="Elipse 4"/>
          <p:cNvSpPr/>
          <p:nvPr/>
        </p:nvSpPr>
        <p:spPr>
          <a:xfrm rot="21058699">
            <a:off x="4942631" y="1525703"/>
            <a:ext cx="1330439" cy="1187550"/>
          </a:xfrm>
          <a:prstGeom prst="ellipse">
            <a:avLst/>
          </a:prstGeom>
          <a:noFill/>
          <a:ln w="34925">
            <a:solidFill>
              <a:srgbClr val="EA4E1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/>
          <a:srcRect b="2220"/>
          <a:stretch>
            <a:fillRect/>
          </a:stretch>
        </p:blipFill>
        <p:spPr bwMode="auto">
          <a:xfrm>
            <a:off x="5715008" y="1672901"/>
            <a:ext cx="785818" cy="687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lipse 6"/>
          <p:cNvSpPr/>
          <p:nvPr/>
        </p:nvSpPr>
        <p:spPr>
          <a:xfrm>
            <a:off x="1214414" y="4387545"/>
            <a:ext cx="2786082" cy="642942"/>
          </a:xfrm>
          <a:prstGeom prst="ellipse">
            <a:avLst/>
          </a:prstGeom>
          <a:noFill/>
          <a:ln w="34925">
            <a:solidFill>
              <a:srgbClr val="720C4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00364" y="4244669"/>
            <a:ext cx="266699" cy="25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5984" y="4244669"/>
            <a:ext cx="604059" cy="391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Elipse 10"/>
          <p:cNvSpPr/>
          <p:nvPr/>
        </p:nvSpPr>
        <p:spPr>
          <a:xfrm rot="21058699">
            <a:off x="2247940" y="4964753"/>
            <a:ext cx="2347436" cy="611127"/>
          </a:xfrm>
          <a:prstGeom prst="ellipse">
            <a:avLst/>
          </a:prstGeom>
          <a:noFill/>
          <a:ln w="34925">
            <a:solidFill>
              <a:srgbClr val="35936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54783" y="4887611"/>
            <a:ext cx="731597" cy="43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29058" y="5530553"/>
            <a:ext cx="840465" cy="330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14480" y="5110168"/>
            <a:ext cx="782902" cy="491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7858148" y="375802"/>
            <a:ext cx="10001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Results</a:t>
            </a:r>
            <a:endParaRPr lang="en-US" sz="1600" dirty="0" smtClean="0">
              <a:cs typeface="Arial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advTm="4796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7858148" y="375802"/>
            <a:ext cx="10001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Results</a:t>
            </a:r>
            <a:endParaRPr lang="en-US" sz="1600" dirty="0" smtClean="0">
              <a:cs typeface="Arial" pitchFamily="34" charset="0"/>
            </a:endParaRPr>
          </a:p>
        </p:txBody>
      </p:sp>
      <p:graphicFrame>
        <p:nvGraphicFramePr>
          <p:cNvPr id="19" name="Tabela 18"/>
          <p:cNvGraphicFramePr>
            <a:graphicFrameLocks noGrp="1"/>
          </p:cNvGraphicFramePr>
          <p:nvPr/>
        </p:nvGraphicFramePr>
        <p:xfrm>
          <a:off x="1142976" y="2214554"/>
          <a:ext cx="6929486" cy="2667174"/>
        </p:xfrm>
        <a:graphic>
          <a:graphicData uri="http://schemas.openxmlformats.org/drawingml/2006/table">
            <a:tbl>
              <a:tblPr/>
              <a:tblGrid>
                <a:gridCol w="2225916"/>
                <a:gridCol w="1880446"/>
                <a:gridCol w="941042"/>
                <a:gridCol w="769943"/>
                <a:gridCol w="1112139"/>
              </a:tblGrid>
              <a:tr h="243584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400" b="1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Response</a:t>
                      </a: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 </a:t>
                      </a:r>
                      <a:r>
                        <a:rPr lang="pt-BR" sz="1400" b="1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Variable</a:t>
                      </a: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400" b="1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Model</a:t>
                      </a: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l-GR" sz="1400" b="1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Δ</a:t>
                      </a:r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AICc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df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1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wAICc</a:t>
                      </a:r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359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400" b="1" i="1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Tapirus</a:t>
                      </a:r>
                      <a:r>
                        <a:rPr lang="pt-BR" sz="1400" b="1" i="1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 </a:t>
                      </a:r>
                      <a:r>
                        <a:rPr lang="pt-BR" sz="1400" b="1" i="1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terrestris</a:t>
                      </a:r>
                      <a:r>
                        <a:rPr lang="pt-BR" sz="1400" b="1" i="1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42359">
                <a:tc>
                  <a:txBody>
                    <a:bodyPr/>
                    <a:lstStyle/>
                    <a:p>
                      <a:pPr algn="l" rtl="0" fontAlgn="ctr"/>
                      <a:endParaRPr lang="pt-BR" sz="1400" b="1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Forest </a:t>
                      </a:r>
                      <a:r>
                        <a:rPr lang="pt-BR" sz="1400" b="1" i="0" u="none" strike="noStrike" dirty="0" err="1" smtClean="0">
                          <a:solidFill>
                            <a:srgbClr val="000000"/>
                          </a:solidFill>
                          <a:latin typeface="Verdana"/>
                        </a:rPr>
                        <a:t>Cover</a:t>
                      </a:r>
                      <a:r>
                        <a:rPr lang="pt-BR" sz="1400" b="1" i="0" u="none" strike="noStrike" dirty="0" smtClean="0">
                          <a:solidFill>
                            <a:srgbClr val="000000"/>
                          </a:solidFill>
                          <a:latin typeface="Verdana"/>
                        </a:rPr>
                        <a:t> 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0.82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359">
                <a:tc>
                  <a:txBody>
                    <a:bodyPr/>
                    <a:lstStyle/>
                    <a:p>
                      <a:pPr algn="l" rtl="0" fontAlgn="ctr"/>
                      <a:endParaRPr lang="pt-BR" sz="1400" b="1" i="0" u="none" strike="noStrike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Structural Area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3.4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0.15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359">
                <a:tc>
                  <a:txBody>
                    <a:bodyPr/>
                    <a:lstStyle/>
                    <a:p>
                      <a:pPr algn="l" rtl="0" fontAlgn="ctr"/>
                      <a:endParaRPr lang="pt-BR" sz="1400" b="1" i="0" u="none" strike="noStrike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Null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8.1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0.01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359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Edge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10.3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latin typeface="Verdana"/>
                        </a:rPr>
                        <a:t>0.00 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359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400" b="1" i="1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Pecari </a:t>
                      </a:r>
                      <a:r>
                        <a:rPr lang="pt-BR" sz="1400" b="1" i="1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tajacu</a:t>
                      </a:r>
                      <a:r>
                        <a:rPr lang="pt-BR" sz="1400" b="1" i="1" u="none" strike="noStrike" dirty="0">
                          <a:solidFill>
                            <a:srgbClr val="FFFFFF"/>
                          </a:solidFill>
                          <a:latin typeface="Verdana"/>
                        </a:rPr>
                        <a:t> </a:t>
                      </a:r>
                      <a:endParaRPr lang="pt-BR" sz="1400" b="1" i="1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4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400" b="0" i="0" u="none" strike="noStrike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400" b="0" i="0" u="none" strike="noStrike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pt-BR" sz="1400" b="0" i="0" u="none" strike="noStrike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42359">
                <a:tc>
                  <a:txBody>
                    <a:bodyPr/>
                    <a:lstStyle/>
                    <a:p>
                      <a:pPr algn="l" rtl="0" fontAlgn="ctr"/>
                      <a:endParaRPr lang="pt-BR" sz="1400" b="1" i="0" u="none" strike="noStrike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Forest </a:t>
                      </a:r>
                      <a:r>
                        <a:rPr lang="pt-BR" sz="1400" b="1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Cover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 </a:t>
                      </a:r>
                      <a:endParaRPr lang="pt-BR" sz="1400" b="1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0.71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359">
                <a:tc>
                  <a:txBody>
                    <a:bodyPr/>
                    <a:lstStyle/>
                    <a:p>
                      <a:pPr algn="l" rtl="0" fontAlgn="ctr"/>
                      <a:endParaRPr lang="pt-BR" sz="1400" b="1" i="0" u="none" strike="noStrike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Structural Area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2.3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0.22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359">
                <a:tc>
                  <a:txBody>
                    <a:bodyPr/>
                    <a:lstStyle/>
                    <a:p>
                      <a:pPr algn="l" rtl="0" fontAlgn="ctr"/>
                      <a:endParaRPr lang="pt-BR" sz="1400" b="1" i="0" u="none" strike="noStrike">
                        <a:solidFill>
                          <a:srgbClr val="FFFFFF"/>
                        </a:solidFill>
                        <a:latin typeface="Verdana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Null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5.4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0.04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2359"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latin typeface="Verdana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Edge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latin typeface="Verdana"/>
                        </a:rPr>
                        <a:t>Amount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7.9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0.01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" name="CaixaDeTexto 19"/>
          <p:cNvSpPr txBox="1"/>
          <p:nvPr/>
        </p:nvSpPr>
        <p:spPr>
          <a:xfrm>
            <a:off x="571472" y="678493"/>
            <a:ext cx="8364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Landscape Effects on Mammal Composition</a:t>
            </a:r>
            <a:endParaRPr lang="en-US" sz="2400" dirty="0" smtClean="0"/>
          </a:p>
        </p:txBody>
      </p:sp>
      <p:sp>
        <p:nvSpPr>
          <p:cNvPr id="21" name="Retângulo de cantos arredondados 20"/>
          <p:cNvSpPr/>
          <p:nvPr/>
        </p:nvSpPr>
        <p:spPr>
          <a:xfrm>
            <a:off x="3286116" y="2714620"/>
            <a:ext cx="4500594" cy="214314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3286116" y="3929066"/>
            <a:ext cx="4500594" cy="214314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0166" y="3071810"/>
            <a:ext cx="782902" cy="491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71604" y="4429132"/>
            <a:ext cx="604059" cy="391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3073152629"/>
      </p:ext>
    </p:extLst>
  </p:cSld>
  <p:clrMapOvr>
    <a:masterClrMapping/>
  </p:clrMapOvr>
  <p:transition advTm="1270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7858148" y="375802"/>
            <a:ext cx="10001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Results</a:t>
            </a:r>
            <a:endParaRPr lang="en-US" sz="1600" dirty="0" smtClean="0">
              <a:cs typeface="Arial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571472" y="678493"/>
            <a:ext cx="8364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Landscape Effects on Mammal Composition</a:t>
            </a:r>
            <a:endParaRPr lang="en-US" sz="2400" dirty="0" smtClean="0"/>
          </a:p>
        </p:txBody>
      </p:sp>
      <p:pic>
        <p:nvPicPr>
          <p:cNvPr id="71682" name="Picture 2" descr="H:\gabrielle_mestrado\dados\grafico_cover27.tif"/>
          <p:cNvPicPr>
            <a:picLocks noChangeAspect="1" noChangeArrowheads="1"/>
          </p:cNvPicPr>
          <p:nvPr/>
        </p:nvPicPr>
        <p:blipFill>
          <a:blip r:embed="rId3" cstate="print"/>
          <a:srcRect t="8211"/>
          <a:stretch>
            <a:fillRect/>
          </a:stretch>
        </p:blipFill>
        <p:spPr bwMode="auto">
          <a:xfrm>
            <a:off x="1162718" y="1479398"/>
            <a:ext cx="6838306" cy="5021436"/>
          </a:xfrm>
          <a:prstGeom prst="rect">
            <a:avLst/>
          </a:prstGeom>
          <a:noFill/>
        </p:spPr>
      </p:pic>
      <p:cxnSp>
        <p:nvCxnSpPr>
          <p:cNvPr id="8" name="Conector de seta reta 7"/>
          <p:cNvCxnSpPr/>
          <p:nvPr/>
        </p:nvCxnSpPr>
        <p:spPr>
          <a:xfrm rot="5400000">
            <a:off x="4392611" y="4892685"/>
            <a:ext cx="643736" cy="79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="" xmlns:p14="http://schemas.microsoft.com/office/powerpoint/2010/main" val="3073152629"/>
      </p:ext>
    </p:extLst>
  </p:cSld>
  <p:clrMapOvr>
    <a:masterClrMapping/>
  </p:clrMapOvr>
  <p:transition advTm="2732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7858148" y="375802"/>
            <a:ext cx="10001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Results</a:t>
            </a:r>
            <a:endParaRPr lang="en-US" sz="1600" dirty="0" smtClean="0">
              <a:cs typeface="Arial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571472" y="678493"/>
            <a:ext cx="8364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Landscape Effects on Mammal Composition</a:t>
            </a:r>
            <a:endParaRPr lang="en-US" sz="2400" dirty="0" smtClean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1071538" y="2857496"/>
          <a:ext cx="6929487" cy="16430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1196"/>
                <a:gridCol w="1888462"/>
                <a:gridCol w="846937"/>
                <a:gridCol w="538960"/>
                <a:gridCol w="923932"/>
              </a:tblGrid>
              <a:tr h="26295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Response</a:t>
                      </a:r>
                      <a:r>
                        <a:rPr lang="pt-BR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pt-BR" sz="14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Variable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Model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ΔAICc</a:t>
                      </a: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df</a:t>
                      </a: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wAICc</a:t>
                      </a: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60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i="1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Chrysocyon</a:t>
                      </a:r>
                      <a:r>
                        <a:rPr lang="en-US" sz="1400" b="1" i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400" b="1" i="1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brachyurus</a:t>
                      </a:r>
                      <a:endParaRPr lang="pt-BR" sz="1400" b="1" i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</a:pP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60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Edge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 0.90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60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Null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5.5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 0.05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60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Forest </a:t>
                      </a:r>
                      <a:r>
                        <a:rPr lang="pt-BR" sz="14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Cover</a:t>
                      </a: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(%)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7.6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 0.02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7602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Structural Area</a:t>
                      </a: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7.9</a:t>
                      </a: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  0.01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tângulo de cantos arredondados 6"/>
          <p:cNvSpPr/>
          <p:nvPr/>
        </p:nvSpPr>
        <p:spPr>
          <a:xfrm>
            <a:off x="3714744" y="3428998"/>
            <a:ext cx="4214842" cy="214314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 b="2220"/>
          <a:stretch>
            <a:fillRect/>
          </a:stretch>
        </p:blipFill>
        <p:spPr bwMode="auto">
          <a:xfrm>
            <a:off x="1785918" y="3714750"/>
            <a:ext cx="785818" cy="687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3073152629"/>
      </p:ext>
    </p:extLst>
  </p:cSld>
  <p:clrMapOvr>
    <a:masterClrMapping/>
  </p:clrMapOvr>
  <p:transition advTm="67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7858148" y="375802"/>
            <a:ext cx="10001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Results</a:t>
            </a:r>
            <a:endParaRPr lang="en-US" sz="1600" dirty="0" smtClean="0">
              <a:cs typeface="Arial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571472" y="678493"/>
            <a:ext cx="8364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Landscape Effects on Mammal Composition</a:t>
            </a:r>
            <a:endParaRPr lang="en-US" sz="2400" dirty="0" smtClean="0"/>
          </a:p>
        </p:txBody>
      </p:sp>
      <p:pic>
        <p:nvPicPr>
          <p:cNvPr id="7" name="Picture 2" descr="H:\gabrielle_mestrado\dados\grafico_c_brachyurus.edge81.tif"/>
          <p:cNvPicPr>
            <a:picLocks noChangeAspect="1" noChangeArrowheads="1"/>
          </p:cNvPicPr>
          <p:nvPr/>
        </p:nvPicPr>
        <p:blipFill>
          <a:blip r:embed="rId2" cstate="print"/>
          <a:srcRect t="7279" b="2455"/>
          <a:stretch>
            <a:fillRect/>
          </a:stretch>
        </p:blipFill>
        <p:spPr bwMode="auto">
          <a:xfrm>
            <a:off x="1214414" y="1428736"/>
            <a:ext cx="6357982" cy="49436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073152629"/>
      </p:ext>
    </p:extLst>
  </p:cSld>
  <p:clrMapOvr>
    <a:masterClrMapping/>
  </p:clrMapOvr>
  <p:transition advTm="6578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2000232" y="6286520"/>
            <a:ext cx="68723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Ribeiro</a:t>
            </a:r>
            <a:r>
              <a:rPr lang="en-US" sz="1000" dirty="0" smtClean="0"/>
              <a:t> </a:t>
            </a:r>
            <a:r>
              <a:rPr lang="en-US" sz="1000" i="1" dirty="0" smtClean="0"/>
              <a:t>et al</a:t>
            </a:r>
            <a:r>
              <a:rPr lang="en-US" sz="1000" dirty="0" smtClean="0"/>
              <a:t>. 2009; </a:t>
            </a:r>
            <a:r>
              <a:rPr lang="en-US" sz="1000" dirty="0" err="1" smtClean="0"/>
              <a:t>Tabarelli</a:t>
            </a:r>
            <a:r>
              <a:rPr lang="en-US" sz="1000" dirty="0" smtClean="0"/>
              <a:t> </a:t>
            </a:r>
            <a:r>
              <a:rPr lang="en-US" sz="1000" i="1" dirty="0" smtClean="0"/>
              <a:t>et al</a:t>
            </a:r>
            <a:r>
              <a:rPr lang="en-US" sz="1000" dirty="0" smtClean="0"/>
              <a:t>. 2004; </a:t>
            </a:r>
            <a:r>
              <a:rPr lang="en-US" sz="1000" dirty="0" err="1" smtClean="0"/>
              <a:t>Manzatto</a:t>
            </a:r>
            <a:r>
              <a:rPr lang="en-US" sz="1000" dirty="0" smtClean="0"/>
              <a:t>, 2005; </a:t>
            </a:r>
            <a:r>
              <a:rPr lang="en-US" sz="1000" dirty="0" err="1" smtClean="0"/>
              <a:t>Galetti</a:t>
            </a:r>
            <a:r>
              <a:rPr lang="en-US" sz="1000" dirty="0" smtClean="0"/>
              <a:t> &amp; </a:t>
            </a:r>
            <a:r>
              <a:rPr lang="en-US" sz="1000" dirty="0" err="1" smtClean="0"/>
              <a:t>Sazima</a:t>
            </a:r>
            <a:r>
              <a:rPr lang="en-US" sz="1000" dirty="0" smtClean="0"/>
              <a:t>, 2006; </a:t>
            </a:r>
            <a:r>
              <a:rPr lang="en-GB" sz="1000" dirty="0" smtClean="0">
                <a:cs typeface="Times New Roman" pitchFamily="18" charset="0"/>
              </a:rPr>
              <a:t>Vicente </a:t>
            </a:r>
            <a:r>
              <a:rPr lang="en-GB" sz="1000" i="1" dirty="0" smtClean="0">
                <a:cs typeface="Times New Roman" pitchFamily="18" charset="0"/>
              </a:rPr>
              <a:t>et al</a:t>
            </a:r>
            <a:r>
              <a:rPr lang="en-GB" sz="1000" dirty="0" smtClean="0">
                <a:cs typeface="Times New Roman" pitchFamily="18" charset="0"/>
              </a:rPr>
              <a:t>. 2012</a:t>
            </a:r>
            <a:r>
              <a:rPr lang="en-US" sz="1000" dirty="0" smtClean="0"/>
              <a:t> </a:t>
            </a:r>
            <a:endParaRPr lang="pt-BR" sz="1000" dirty="0" smtClean="0">
              <a:cs typeface="Times New Roman" pitchFamily="18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7158" y="785794"/>
            <a:ext cx="4140149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CaixaDeTexto 27"/>
          <p:cNvSpPr txBox="1"/>
          <p:nvPr/>
        </p:nvSpPr>
        <p:spPr>
          <a:xfrm>
            <a:off x="4714876" y="857232"/>
            <a:ext cx="40005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/>
              <a:buChar char="ð"/>
            </a:pPr>
            <a:r>
              <a:rPr lang="en-US" sz="2400" dirty="0" smtClean="0"/>
              <a:t>   remnants of native forest – embedded in matrices of sugarcane and pasture;</a:t>
            </a:r>
            <a:endParaRPr lang="pt-BR" sz="2400" dirty="0"/>
          </a:p>
        </p:txBody>
      </p:sp>
      <p:pic>
        <p:nvPicPr>
          <p:cNvPr id="29" name="Picture 2" descr="C:\Users\GABRIELLE BECA\Downloads\a19fig04.jpg"/>
          <p:cNvPicPr>
            <a:picLocks noChangeAspect="1" noChangeArrowheads="1"/>
          </p:cNvPicPr>
          <p:nvPr/>
        </p:nvPicPr>
        <p:blipFill>
          <a:blip r:embed="rId5" cstate="print"/>
          <a:srcRect l="3703" r="2777" b="13351"/>
          <a:stretch>
            <a:fillRect/>
          </a:stretch>
        </p:blipFill>
        <p:spPr bwMode="auto">
          <a:xfrm>
            <a:off x="4643437" y="2735698"/>
            <a:ext cx="4000529" cy="2622128"/>
          </a:xfrm>
          <a:prstGeom prst="rect">
            <a:avLst/>
          </a:prstGeom>
          <a:noFill/>
        </p:spPr>
      </p:pic>
      <p:sp>
        <p:nvSpPr>
          <p:cNvPr id="30" name="Elipse 29"/>
          <p:cNvSpPr/>
          <p:nvPr/>
        </p:nvSpPr>
        <p:spPr>
          <a:xfrm>
            <a:off x="5214941" y="2735698"/>
            <a:ext cx="2143141" cy="1721356"/>
          </a:xfrm>
          <a:prstGeom prst="ellipse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6" cstate="print"/>
          <a:srcRect l="13487" t="2099"/>
          <a:stretch>
            <a:fillRect/>
          </a:stretch>
        </p:blipFill>
        <p:spPr bwMode="auto">
          <a:xfrm rot="7445476">
            <a:off x="5628401" y="4790780"/>
            <a:ext cx="663496" cy="16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5" descr="C:\Users\GABRIELLE BECA\Downloads\5098217250_355b0bd69d.jpg"/>
          <p:cNvPicPr>
            <a:picLocks noChangeAspect="1" noChangeArrowheads="1"/>
          </p:cNvPicPr>
          <p:nvPr/>
        </p:nvPicPr>
        <p:blipFill>
          <a:blip r:embed="rId7" cstate="print">
            <a:lum contrast="20000"/>
          </a:blip>
          <a:srcRect/>
          <a:stretch>
            <a:fillRect/>
          </a:stretch>
        </p:blipFill>
        <p:spPr bwMode="auto">
          <a:xfrm>
            <a:off x="4643438" y="5000636"/>
            <a:ext cx="1143008" cy="1080000"/>
          </a:xfrm>
          <a:prstGeom prst="ellipse">
            <a:avLst/>
          </a:prstGeom>
          <a:noFill/>
        </p:spPr>
      </p:pic>
      <p:sp>
        <p:nvSpPr>
          <p:cNvPr id="35" name="Rectangle 3"/>
          <p:cNvSpPr>
            <a:spLocks noChangeArrowheads="1"/>
          </p:cNvSpPr>
          <p:nvPr/>
        </p:nvSpPr>
        <p:spPr bwMode="auto">
          <a:xfrm>
            <a:off x="7286644" y="357166"/>
            <a:ext cx="150019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/>
              <a:t>Introduction</a:t>
            </a:r>
            <a:endParaRPr lang="en-US" sz="1600" dirty="0" smtClean="0">
              <a:cs typeface="Arial" pitchFamily="34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571472" y="5169771"/>
            <a:ext cx="3214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ym typeface="Wingdings"/>
              </a:rPr>
              <a:t>   permeability</a:t>
            </a:r>
            <a:r>
              <a:rPr lang="en-US" sz="2400" dirty="0" smtClean="0"/>
              <a:t>;</a:t>
            </a:r>
          </a:p>
          <a:p>
            <a:pPr algn="just"/>
            <a:r>
              <a:rPr lang="en-US" sz="2400" dirty="0" smtClean="0">
                <a:sym typeface="Wingdings"/>
              </a:rPr>
              <a:t></a:t>
            </a:r>
            <a:r>
              <a:rPr lang="en-US" sz="2400" dirty="0" smtClean="0"/>
              <a:t>   amount of edge;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967848748"/>
      </p:ext>
    </p:extLst>
  </p:cSld>
  <p:clrMapOvr>
    <a:masterClrMapping/>
  </p:clrMapOvr>
  <p:transition advTm="10857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571472" y="678493"/>
            <a:ext cx="83648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LANDSCAPE EFFECTS ON MAMMALS COMPOSITION</a:t>
            </a:r>
            <a:endParaRPr lang="pt-BR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>
              <a:sym typeface="Wingdings"/>
            </a:endParaRPr>
          </a:p>
          <a:p>
            <a:pPr>
              <a:buFont typeface="Wingdings 2" pitchFamily="18" charset="2"/>
              <a:buChar char="O"/>
            </a:pPr>
            <a:endParaRPr lang="en-US" sz="2400" dirty="0" smtClean="0">
              <a:sym typeface="Wingdings"/>
            </a:endParaRPr>
          </a:p>
          <a:p>
            <a:pPr>
              <a:buFont typeface="Wingdings 2" pitchFamily="18" charset="2"/>
              <a:buChar char="O"/>
            </a:pPr>
            <a:endParaRPr lang="en-US" sz="2400" dirty="0" smtClean="0">
              <a:sym typeface="Wingdings"/>
            </a:endParaRPr>
          </a:p>
          <a:p>
            <a:pPr>
              <a:buFont typeface="Wingdings 2" pitchFamily="18" charset="2"/>
              <a:buChar char="O"/>
            </a:pPr>
            <a:endParaRPr lang="en-US" sz="2400" dirty="0" smtClean="0">
              <a:sym typeface="Wingdings"/>
            </a:endParaRPr>
          </a:p>
          <a:p>
            <a:endParaRPr lang="en-US" sz="2400" dirty="0" smtClean="0">
              <a:sym typeface="Wingdings"/>
            </a:endParaRPr>
          </a:p>
          <a:p>
            <a:endParaRPr lang="en-US" sz="2400" dirty="0" smtClean="0">
              <a:sym typeface="Wingdings"/>
            </a:endParaRPr>
          </a:p>
          <a:p>
            <a:r>
              <a:rPr lang="en-US" sz="2400" dirty="0" smtClean="0">
                <a:sym typeface="Wingdings"/>
              </a:rPr>
              <a:t>                         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pt-BR" sz="24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1071538" y="2373070"/>
          <a:ext cx="7000924" cy="26990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51561"/>
                <a:gridCol w="1866454"/>
                <a:gridCol w="837067"/>
                <a:gridCol w="532679"/>
                <a:gridCol w="913163"/>
              </a:tblGrid>
              <a:tr h="23374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Response</a:t>
                      </a:r>
                      <a:r>
                        <a:rPr lang="pt-BR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pt-BR" sz="14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Variable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Model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ΔAICc</a:t>
                      </a: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df</a:t>
                      </a: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wAICc</a:t>
                      </a: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68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i="1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Myrmecophaga</a:t>
                      </a:r>
                      <a:r>
                        <a:rPr lang="pt-BR" sz="1400" i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pt-BR" sz="1400" i="1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tridactyla</a:t>
                      </a:r>
                      <a:endParaRPr lang="pt-BR" sz="1400" i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68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Structural</a:t>
                      </a:r>
                      <a:r>
                        <a:rPr lang="pt-BR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pt-BR" sz="14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Area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0.36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68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Null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0.31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68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Forest </a:t>
                      </a:r>
                      <a:r>
                        <a:rPr lang="pt-BR" sz="1400" b="1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Cover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0.9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0.23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68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Edge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2.7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0.09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68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i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Puma </a:t>
                      </a:r>
                      <a:r>
                        <a:rPr lang="pt-BR" sz="1400" i="1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yagouaroundi</a:t>
                      </a:r>
                      <a:endParaRPr lang="pt-BR" sz="1400" i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68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Structural</a:t>
                      </a:r>
                      <a:r>
                        <a:rPr lang="pt-BR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pt-BR" sz="14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Area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0.38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68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Null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0.32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68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Forest </a:t>
                      </a:r>
                      <a:r>
                        <a:rPr lang="pt-BR" sz="1400" b="1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Cover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1.4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pt-BR" sz="140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0.19</a:t>
                      </a:r>
                      <a:endParaRPr lang="pt-BR" sz="14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1687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Edge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2.4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0.11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4702" marR="24702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929586" y="285728"/>
            <a:ext cx="10001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i="1" dirty="0" smtClean="0">
                <a:ea typeface="Calibri" pitchFamily="34" charset="0"/>
                <a:cs typeface="Times New Roman" pitchFamily="18" charset="0"/>
              </a:rPr>
              <a:t>Results</a:t>
            </a:r>
            <a:endParaRPr lang="en-US" sz="1600" dirty="0" smtClean="0">
              <a:cs typeface="Arial" pitchFamily="34" charset="0"/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3857620" y="2873136"/>
            <a:ext cx="4071966" cy="71438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3857620" y="4087582"/>
            <a:ext cx="4071966" cy="714380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3373202"/>
            <a:ext cx="731597" cy="434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4480" y="4659086"/>
            <a:ext cx="840465" cy="330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3073152629"/>
      </p:ext>
    </p:extLst>
  </p:cSld>
  <p:clrMapOvr>
    <a:masterClrMapping/>
  </p:clrMapOvr>
  <p:transition advTm="3118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1989026" y="2217820"/>
          <a:ext cx="5154742" cy="3925824"/>
        </p:xfrm>
        <a:graphic>
          <a:graphicData uri="http://schemas.openxmlformats.org/drawingml/2006/table">
            <a:tbl>
              <a:tblPr/>
              <a:tblGrid>
                <a:gridCol w="1154214"/>
                <a:gridCol w="2214578"/>
                <a:gridCol w="1000132"/>
                <a:gridCol w="785818"/>
              </a:tblGrid>
              <a:tr h="200025">
                <a:tc>
                  <a:txBody>
                    <a:bodyPr/>
                    <a:lstStyle/>
                    <a:p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Landscape Variables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 </a:t>
                      </a:r>
                      <a:r>
                        <a:rPr lang="pt-BR" sz="1400" b="1" dirty="0" err="1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Slope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i="1" dirty="0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p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 err="1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βsor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40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40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Forest </a:t>
                      </a:r>
                      <a:r>
                        <a:rPr lang="pt-BR" sz="1400" b="1" dirty="0" err="1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Cover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1.82e</a:t>
                      </a:r>
                      <a:r>
                        <a:rPr lang="pt-BR" sz="1400" baseline="30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-01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0.01</a:t>
                      </a:r>
                      <a:endParaRPr lang="pt-BR" sz="1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endParaRPr lang="pt-BR" sz="1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err="1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Edge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-1.74e</a:t>
                      </a:r>
                      <a:r>
                        <a:rPr lang="pt-BR" sz="1400" baseline="3000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-04</a:t>
                      </a:r>
                      <a:endParaRPr lang="pt-BR" sz="1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0.45</a:t>
                      </a:r>
                      <a:endParaRPr lang="pt-BR" sz="1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endParaRPr lang="pt-BR" sz="1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err="1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Structural</a:t>
                      </a:r>
                      <a:r>
                        <a:rPr lang="pt-BR" sz="1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pt-BR" sz="1400" dirty="0" err="1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Area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-5.17e</a:t>
                      </a:r>
                      <a:r>
                        <a:rPr lang="pt-BR" sz="1400" baseline="3000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-06</a:t>
                      </a:r>
                      <a:endParaRPr lang="pt-BR" sz="1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0.29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βsim</a:t>
                      </a:r>
                      <a:endParaRPr lang="pt-BR" sz="1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40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endParaRPr lang="pt-BR" sz="1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Forest </a:t>
                      </a:r>
                      <a:r>
                        <a:rPr lang="pt-BR" sz="1400" b="1" dirty="0" err="1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Cover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2.06e</a:t>
                      </a:r>
                      <a:r>
                        <a:rPr lang="pt-BR" sz="1400" baseline="30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-01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0.01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endParaRPr lang="pt-BR" sz="1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err="1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Edge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-1.27e</a:t>
                      </a:r>
                      <a:r>
                        <a:rPr lang="pt-BR" sz="1400" baseline="30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-04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0.58</a:t>
                      </a:r>
                      <a:endParaRPr lang="pt-BR" sz="1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endParaRPr lang="pt-BR" sz="1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err="1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Structural</a:t>
                      </a:r>
                      <a:r>
                        <a:rPr lang="pt-BR" sz="1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 </a:t>
                      </a:r>
                      <a:r>
                        <a:rPr lang="pt-BR" sz="1400" dirty="0" err="1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Area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-4.76e</a:t>
                      </a:r>
                      <a:r>
                        <a:rPr lang="pt-BR" sz="1400" baseline="30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-06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0.13</a:t>
                      </a:r>
                      <a:endParaRPr lang="pt-BR" sz="1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b="1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βsne</a:t>
                      </a:r>
                      <a:endParaRPr lang="pt-BR" sz="1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40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pt-BR" sz="1400" dirty="0">
                        <a:solidFill>
                          <a:srgbClr val="000000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endParaRPr lang="pt-BR" sz="1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Forest </a:t>
                      </a:r>
                      <a:r>
                        <a:rPr lang="pt-BR" sz="1400" dirty="0" err="1" smtClean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Cover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-2.38e</a:t>
                      </a:r>
                      <a:r>
                        <a:rPr lang="pt-BR" sz="1400" baseline="30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-04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0.51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endParaRPr lang="pt-BR" sz="1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Edge</a:t>
                      </a:r>
                      <a:endParaRPr lang="pt-BR" sz="1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-4.74e</a:t>
                      </a:r>
                      <a:r>
                        <a:rPr lang="pt-BR" sz="1400" baseline="30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-05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0.78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Structural Area</a:t>
                      </a:r>
                      <a:endParaRPr lang="pt-BR" sz="140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- 4.03e</a:t>
                      </a:r>
                      <a:r>
                        <a:rPr lang="pt-BR" sz="1400" baseline="300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-07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rgbClr val="000000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0.96</a:t>
                      </a:r>
                      <a:endParaRPr lang="pt-BR" sz="140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44450" marR="4445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571472" y="643480"/>
            <a:ext cx="765050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/>
              <a:t>BETA DIVERSITY</a:t>
            </a:r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smtClean="0">
                <a:sym typeface="Wingdings 2"/>
              </a:rPr>
              <a:t> </a:t>
            </a:r>
            <a:r>
              <a:rPr lang="en-US" sz="2400" dirty="0" smtClean="0"/>
              <a:t>turnover of species – 94%; </a:t>
            </a:r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</p:txBody>
      </p:sp>
      <p:sp>
        <p:nvSpPr>
          <p:cNvPr id="6" name="Retângulo de cantos arredondados 5"/>
          <p:cNvSpPr/>
          <p:nvPr/>
        </p:nvSpPr>
        <p:spPr>
          <a:xfrm>
            <a:off x="3143240" y="2932200"/>
            <a:ext cx="3857652" cy="285752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3143240" y="4146646"/>
            <a:ext cx="3857652" cy="285752"/>
          </a:xfrm>
          <a:prstGeom prst="round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7858148" y="375802"/>
            <a:ext cx="10001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Results</a:t>
            </a:r>
            <a:endParaRPr lang="en-US" sz="1600" dirty="0" smtClean="0">
              <a:cs typeface="Arial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advTm="341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9"/>
          <p:cNvPicPr>
            <a:picLocks noChangeAspect="1" noChangeArrowheads="1"/>
          </p:cNvPicPr>
          <p:nvPr/>
        </p:nvPicPr>
        <p:blipFill>
          <a:blip r:embed="rId4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2500298" y="3714752"/>
            <a:ext cx="467455" cy="939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9"/>
          <p:cNvPicPr>
            <a:picLocks noChangeAspect="1" noChangeArrowheads="1"/>
          </p:cNvPicPr>
          <p:nvPr/>
        </p:nvPicPr>
        <p:blipFill>
          <a:blip r:embed="rId4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2571736" y="4132140"/>
            <a:ext cx="467455" cy="939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9"/>
          <p:cNvPicPr>
            <a:picLocks noChangeAspect="1" noChangeArrowheads="1"/>
          </p:cNvPicPr>
          <p:nvPr/>
        </p:nvPicPr>
        <p:blipFill>
          <a:blip r:embed="rId4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2106052" y="3857628"/>
            <a:ext cx="467455" cy="939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9"/>
          <p:cNvPicPr>
            <a:picLocks noChangeAspect="1" noChangeArrowheads="1"/>
          </p:cNvPicPr>
          <p:nvPr/>
        </p:nvPicPr>
        <p:blipFill>
          <a:blip r:embed="rId4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1320234" y="3929066"/>
            <a:ext cx="467455" cy="939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9"/>
          <p:cNvPicPr>
            <a:picLocks noChangeAspect="1" noChangeArrowheads="1"/>
          </p:cNvPicPr>
          <p:nvPr/>
        </p:nvPicPr>
        <p:blipFill>
          <a:blip r:embed="rId4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1714480" y="4071942"/>
            <a:ext cx="467455" cy="939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9"/>
          <p:cNvPicPr>
            <a:picLocks noChangeAspect="1" noChangeArrowheads="1"/>
          </p:cNvPicPr>
          <p:nvPr/>
        </p:nvPicPr>
        <p:blipFill>
          <a:blip r:embed="rId4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928662" y="4214818"/>
            <a:ext cx="467455" cy="939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571472" y="1132818"/>
            <a:ext cx="80010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ð"/>
            </a:pPr>
            <a:r>
              <a:rPr lang="en-US" sz="2400" dirty="0" smtClean="0"/>
              <a:t>   long history of agricultural use, and the remaining forests are heavily fragmented;</a:t>
            </a:r>
          </a:p>
          <a:p>
            <a:pPr algn="just">
              <a:buFont typeface="Wingdings" pitchFamily="2" charset="2"/>
              <a:buChar char="ð"/>
            </a:pPr>
            <a:endParaRPr lang="en-US" sz="2400" dirty="0" smtClean="0"/>
          </a:p>
          <a:p>
            <a:pPr algn="just">
              <a:buFont typeface="Wingdings" pitchFamily="2" charset="2"/>
              <a:buChar char="ð"/>
            </a:pPr>
            <a:r>
              <a:rPr lang="en-US" sz="2400" dirty="0" smtClean="0"/>
              <a:t>   we recorded only 50% species in all the 20 landscapes </a:t>
            </a:r>
            <a:r>
              <a:rPr lang="en-US" sz="2400" dirty="0" smtClean="0">
                <a:sym typeface="Wingdings 2"/>
              </a:rPr>
              <a:t></a:t>
            </a:r>
            <a:r>
              <a:rPr lang="en-US" sz="2400" dirty="0" smtClean="0"/>
              <a:t> Morro do </a:t>
            </a:r>
            <a:r>
              <a:rPr lang="en-US" sz="2400" dirty="0" err="1" smtClean="0"/>
              <a:t>Diabo</a:t>
            </a:r>
            <a:r>
              <a:rPr lang="en-US" sz="2400" dirty="0" smtClean="0"/>
              <a:t> State Park;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5643570" y="6286520"/>
            <a:ext cx="3143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Cullen, 1997; Cullen </a:t>
            </a:r>
            <a:r>
              <a:rPr lang="en-US" sz="1000" i="1" dirty="0" smtClean="0"/>
              <a:t>et al</a:t>
            </a:r>
            <a:r>
              <a:rPr lang="en-US" sz="1000" dirty="0" smtClean="0"/>
              <a:t>. 2004; </a:t>
            </a:r>
            <a:r>
              <a:rPr lang="en-US" sz="1000" dirty="0" err="1" smtClean="0"/>
              <a:t>Faria</a:t>
            </a:r>
            <a:r>
              <a:rPr lang="en-US" sz="1000" dirty="0" smtClean="0"/>
              <a:t>, 2006</a:t>
            </a:r>
            <a:endParaRPr lang="pt-BR" sz="1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500958" y="375802"/>
            <a:ext cx="12858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cs typeface="Times New Roman" pitchFamily="18" charset="0"/>
              </a:rPr>
              <a:t>Discussion</a:t>
            </a:r>
            <a:endParaRPr lang="en-US" sz="1600" dirty="0" smtClean="0">
              <a:cs typeface="Arial" pitchFamily="34" charset="0"/>
            </a:endParaRPr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4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2211872" y="4357694"/>
            <a:ext cx="467455" cy="939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4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1426054" y="4429132"/>
            <a:ext cx="467455" cy="939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69" name="Picture 1" descr="C:\Users\GABRIELLE BECA\Pictures\desenho-arvore-ilustrad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95987" y="3571876"/>
            <a:ext cx="1274287" cy="1199067"/>
          </a:xfrm>
          <a:prstGeom prst="rect">
            <a:avLst/>
          </a:prstGeom>
          <a:noFill/>
        </p:spPr>
      </p:pic>
      <p:pic>
        <p:nvPicPr>
          <p:cNvPr id="13" name="Picture 1" descr="C:\Users\GABRIELLE BECA\Pictures\desenho-arvore-ilustrad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29322" y="3427262"/>
            <a:ext cx="1274287" cy="1199067"/>
          </a:xfrm>
          <a:prstGeom prst="rect">
            <a:avLst/>
          </a:prstGeom>
          <a:noFill/>
        </p:spPr>
      </p:pic>
      <p:pic>
        <p:nvPicPr>
          <p:cNvPr id="14" name="Picture 1" descr="C:\Users\GABRIELLE BECA\Pictures\desenho-arvore-ilustrad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97911" y="4284518"/>
            <a:ext cx="1274287" cy="1199067"/>
          </a:xfrm>
          <a:prstGeom prst="rect">
            <a:avLst/>
          </a:prstGeom>
          <a:noFill/>
        </p:spPr>
      </p:pic>
      <p:pic>
        <p:nvPicPr>
          <p:cNvPr id="12" name="pasted-image.png"/>
          <p:cNvPicPr>
            <a:picLocks noChangeAspect="1"/>
          </p:cNvPicPr>
          <p:nvPr/>
        </p:nvPicPr>
        <p:blipFill>
          <a:blip r:embed="rId6" cstate="print">
            <a:lum bright="-10000" contrast="20000"/>
            <a:extLst/>
          </a:blip>
          <a:srcRect l="595" t="4989" r="2237" b="13408"/>
          <a:stretch>
            <a:fillRect/>
          </a:stretch>
        </p:blipFill>
        <p:spPr>
          <a:xfrm>
            <a:off x="4951499" y="5283124"/>
            <a:ext cx="882684" cy="3720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546" extrusionOk="0">
                <a:moveTo>
                  <a:pt x="12272" y="0"/>
                </a:moveTo>
                <a:cubicBezTo>
                  <a:pt x="12138" y="1"/>
                  <a:pt x="12000" y="15"/>
                  <a:pt x="11861" y="22"/>
                </a:cubicBezTo>
                <a:cubicBezTo>
                  <a:pt x="11085" y="119"/>
                  <a:pt x="10196" y="350"/>
                  <a:pt x="8982" y="778"/>
                </a:cubicBezTo>
                <a:cubicBezTo>
                  <a:pt x="8397" y="983"/>
                  <a:pt x="7972" y="1097"/>
                  <a:pt x="7594" y="1156"/>
                </a:cubicBezTo>
                <a:cubicBezTo>
                  <a:pt x="7527" y="1167"/>
                  <a:pt x="7459" y="1160"/>
                  <a:pt x="7394" y="1167"/>
                </a:cubicBezTo>
                <a:cubicBezTo>
                  <a:pt x="7171" y="1188"/>
                  <a:pt x="6949" y="1222"/>
                  <a:pt x="6737" y="1199"/>
                </a:cubicBezTo>
                <a:cubicBezTo>
                  <a:pt x="6192" y="1141"/>
                  <a:pt x="5735" y="1203"/>
                  <a:pt x="5409" y="1383"/>
                </a:cubicBezTo>
                <a:cubicBezTo>
                  <a:pt x="4820" y="1708"/>
                  <a:pt x="2997" y="2059"/>
                  <a:pt x="2150" y="2074"/>
                </a:cubicBezTo>
                <a:cubicBezTo>
                  <a:pt x="1946" y="2090"/>
                  <a:pt x="1807" y="2079"/>
                  <a:pt x="1730" y="2031"/>
                </a:cubicBezTo>
                <a:cubicBezTo>
                  <a:pt x="1725" y="2027"/>
                  <a:pt x="1693" y="2025"/>
                  <a:pt x="1689" y="2020"/>
                </a:cubicBezTo>
                <a:cubicBezTo>
                  <a:pt x="1664" y="1988"/>
                  <a:pt x="1640" y="1984"/>
                  <a:pt x="1616" y="1966"/>
                </a:cubicBezTo>
                <a:cubicBezTo>
                  <a:pt x="1566" y="1931"/>
                  <a:pt x="1521" y="1923"/>
                  <a:pt x="1479" y="1945"/>
                </a:cubicBezTo>
                <a:cubicBezTo>
                  <a:pt x="1457" y="1957"/>
                  <a:pt x="1433" y="1980"/>
                  <a:pt x="1411" y="2009"/>
                </a:cubicBezTo>
                <a:cubicBezTo>
                  <a:pt x="1377" y="2054"/>
                  <a:pt x="1340" y="2122"/>
                  <a:pt x="1302" y="2215"/>
                </a:cubicBezTo>
                <a:cubicBezTo>
                  <a:pt x="1273" y="2285"/>
                  <a:pt x="1249" y="2355"/>
                  <a:pt x="1219" y="2452"/>
                </a:cubicBezTo>
                <a:cubicBezTo>
                  <a:pt x="1123" y="2769"/>
                  <a:pt x="1088" y="2767"/>
                  <a:pt x="813" y="2495"/>
                </a:cubicBezTo>
                <a:cubicBezTo>
                  <a:pt x="635" y="2319"/>
                  <a:pt x="530" y="2272"/>
                  <a:pt x="485" y="2344"/>
                </a:cubicBezTo>
                <a:cubicBezTo>
                  <a:pt x="474" y="2372"/>
                  <a:pt x="474" y="2426"/>
                  <a:pt x="471" y="2474"/>
                </a:cubicBezTo>
                <a:cubicBezTo>
                  <a:pt x="467" y="2590"/>
                  <a:pt x="484" y="2757"/>
                  <a:pt x="549" y="3025"/>
                </a:cubicBezTo>
                <a:cubicBezTo>
                  <a:pt x="678" y="3559"/>
                  <a:pt x="678" y="3627"/>
                  <a:pt x="539" y="4051"/>
                </a:cubicBezTo>
                <a:cubicBezTo>
                  <a:pt x="274" y="4862"/>
                  <a:pt x="170" y="5469"/>
                  <a:pt x="188" y="6125"/>
                </a:cubicBezTo>
                <a:cubicBezTo>
                  <a:pt x="198" y="6480"/>
                  <a:pt x="151" y="7216"/>
                  <a:pt x="83" y="7756"/>
                </a:cubicBezTo>
                <a:cubicBezTo>
                  <a:pt x="24" y="8225"/>
                  <a:pt x="-5" y="8475"/>
                  <a:pt x="1" y="8653"/>
                </a:cubicBezTo>
                <a:cubicBezTo>
                  <a:pt x="7" y="8831"/>
                  <a:pt x="47" y="8937"/>
                  <a:pt x="129" y="9118"/>
                </a:cubicBezTo>
                <a:cubicBezTo>
                  <a:pt x="172" y="9214"/>
                  <a:pt x="251" y="9310"/>
                  <a:pt x="334" y="9398"/>
                </a:cubicBezTo>
                <a:cubicBezTo>
                  <a:pt x="347" y="9412"/>
                  <a:pt x="357" y="9428"/>
                  <a:pt x="371" y="9442"/>
                </a:cubicBezTo>
                <a:cubicBezTo>
                  <a:pt x="455" y="9524"/>
                  <a:pt x="547" y="9592"/>
                  <a:pt x="631" y="9625"/>
                </a:cubicBezTo>
                <a:cubicBezTo>
                  <a:pt x="913" y="9738"/>
                  <a:pt x="998" y="9683"/>
                  <a:pt x="1187" y="9258"/>
                </a:cubicBezTo>
                <a:cubicBezTo>
                  <a:pt x="1319" y="8962"/>
                  <a:pt x="1513" y="8670"/>
                  <a:pt x="1721" y="8394"/>
                </a:cubicBezTo>
                <a:cubicBezTo>
                  <a:pt x="1731" y="8380"/>
                  <a:pt x="1743" y="8375"/>
                  <a:pt x="1753" y="8361"/>
                </a:cubicBezTo>
                <a:cubicBezTo>
                  <a:pt x="1875" y="8204"/>
                  <a:pt x="1994" y="8056"/>
                  <a:pt x="2118" y="7929"/>
                </a:cubicBezTo>
                <a:cubicBezTo>
                  <a:pt x="2157" y="7891"/>
                  <a:pt x="2190" y="7856"/>
                  <a:pt x="2228" y="7821"/>
                </a:cubicBezTo>
                <a:cubicBezTo>
                  <a:pt x="2485" y="7583"/>
                  <a:pt x="2730" y="7422"/>
                  <a:pt x="2876" y="7454"/>
                </a:cubicBezTo>
                <a:cubicBezTo>
                  <a:pt x="3527" y="7595"/>
                  <a:pt x="3860" y="8068"/>
                  <a:pt x="4277" y="9442"/>
                </a:cubicBezTo>
                <a:cubicBezTo>
                  <a:pt x="4569" y="10405"/>
                  <a:pt x="4554" y="10608"/>
                  <a:pt x="4090" y="11872"/>
                </a:cubicBezTo>
                <a:cubicBezTo>
                  <a:pt x="4034" y="12025"/>
                  <a:pt x="3985" y="12197"/>
                  <a:pt x="3935" y="12369"/>
                </a:cubicBezTo>
                <a:cubicBezTo>
                  <a:pt x="3911" y="12449"/>
                  <a:pt x="3883" y="12525"/>
                  <a:pt x="3862" y="12607"/>
                </a:cubicBezTo>
                <a:cubicBezTo>
                  <a:pt x="3798" y="12847"/>
                  <a:pt x="3740" y="13094"/>
                  <a:pt x="3693" y="13341"/>
                </a:cubicBezTo>
                <a:cubicBezTo>
                  <a:pt x="3598" y="13833"/>
                  <a:pt x="3544" y="14309"/>
                  <a:pt x="3538" y="14692"/>
                </a:cubicBezTo>
                <a:cubicBezTo>
                  <a:pt x="3537" y="14740"/>
                  <a:pt x="3537" y="14794"/>
                  <a:pt x="3538" y="14843"/>
                </a:cubicBezTo>
                <a:cubicBezTo>
                  <a:pt x="3553" y="15561"/>
                  <a:pt x="3871" y="18274"/>
                  <a:pt x="4021" y="18937"/>
                </a:cubicBezTo>
                <a:cubicBezTo>
                  <a:pt x="4144" y="19480"/>
                  <a:pt x="3952" y="20064"/>
                  <a:pt x="3702" y="19910"/>
                </a:cubicBezTo>
                <a:cubicBezTo>
                  <a:pt x="3524" y="19800"/>
                  <a:pt x="3522" y="19806"/>
                  <a:pt x="3656" y="20158"/>
                </a:cubicBezTo>
                <a:cubicBezTo>
                  <a:pt x="3734" y="20361"/>
                  <a:pt x="3896" y="20557"/>
                  <a:pt x="4017" y="20590"/>
                </a:cubicBezTo>
                <a:cubicBezTo>
                  <a:pt x="4138" y="20623"/>
                  <a:pt x="4228" y="20756"/>
                  <a:pt x="4218" y="20882"/>
                </a:cubicBezTo>
                <a:cubicBezTo>
                  <a:pt x="4193" y="21191"/>
                  <a:pt x="4846" y="21376"/>
                  <a:pt x="5568" y="21271"/>
                </a:cubicBezTo>
                <a:cubicBezTo>
                  <a:pt x="5889" y="21224"/>
                  <a:pt x="6225" y="21258"/>
                  <a:pt x="6317" y="21346"/>
                </a:cubicBezTo>
                <a:cubicBezTo>
                  <a:pt x="6561" y="21582"/>
                  <a:pt x="6778" y="21564"/>
                  <a:pt x="7134" y="21271"/>
                </a:cubicBezTo>
                <a:cubicBezTo>
                  <a:pt x="7391" y="21058"/>
                  <a:pt x="9142" y="20956"/>
                  <a:pt x="9356" y="21141"/>
                </a:cubicBezTo>
                <a:cubicBezTo>
                  <a:pt x="9379" y="21161"/>
                  <a:pt x="9590" y="21169"/>
                  <a:pt x="9826" y="21152"/>
                </a:cubicBezTo>
                <a:cubicBezTo>
                  <a:pt x="10062" y="21135"/>
                  <a:pt x="10279" y="21220"/>
                  <a:pt x="10310" y="21336"/>
                </a:cubicBezTo>
                <a:cubicBezTo>
                  <a:pt x="10350" y="21489"/>
                  <a:pt x="10552" y="21550"/>
                  <a:pt x="10739" y="21541"/>
                </a:cubicBezTo>
                <a:cubicBezTo>
                  <a:pt x="10925" y="21532"/>
                  <a:pt x="11099" y="21447"/>
                  <a:pt x="11085" y="21292"/>
                </a:cubicBezTo>
                <a:cubicBezTo>
                  <a:pt x="11054" y="20919"/>
                  <a:pt x="11573" y="20870"/>
                  <a:pt x="11788" y="21228"/>
                </a:cubicBezTo>
                <a:cubicBezTo>
                  <a:pt x="11893" y="21401"/>
                  <a:pt x="12171" y="21517"/>
                  <a:pt x="12432" y="21541"/>
                </a:cubicBezTo>
                <a:cubicBezTo>
                  <a:pt x="12692" y="21565"/>
                  <a:pt x="12937" y="21507"/>
                  <a:pt x="12979" y="21346"/>
                </a:cubicBezTo>
                <a:cubicBezTo>
                  <a:pt x="13014" y="21215"/>
                  <a:pt x="13082" y="21216"/>
                  <a:pt x="13185" y="21346"/>
                </a:cubicBezTo>
                <a:cubicBezTo>
                  <a:pt x="13382" y="21597"/>
                  <a:pt x="14070" y="21375"/>
                  <a:pt x="14193" y="21022"/>
                </a:cubicBezTo>
                <a:cubicBezTo>
                  <a:pt x="14302" y="20711"/>
                  <a:pt x="14983" y="20651"/>
                  <a:pt x="15060" y="20947"/>
                </a:cubicBezTo>
                <a:cubicBezTo>
                  <a:pt x="15127" y="21203"/>
                  <a:pt x="16075" y="21203"/>
                  <a:pt x="16142" y="20947"/>
                </a:cubicBezTo>
                <a:cubicBezTo>
                  <a:pt x="16170" y="20838"/>
                  <a:pt x="16504" y="20752"/>
                  <a:pt x="16886" y="20752"/>
                </a:cubicBezTo>
                <a:cubicBezTo>
                  <a:pt x="17397" y="20752"/>
                  <a:pt x="17592" y="20682"/>
                  <a:pt x="17625" y="20482"/>
                </a:cubicBezTo>
                <a:cubicBezTo>
                  <a:pt x="17649" y="20333"/>
                  <a:pt x="17810" y="20146"/>
                  <a:pt x="17985" y="20072"/>
                </a:cubicBezTo>
                <a:cubicBezTo>
                  <a:pt x="18161" y="19997"/>
                  <a:pt x="18447" y="19763"/>
                  <a:pt x="18620" y="19553"/>
                </a:cubicBezTo>
                <a:cubicBezTo>
                  <a:pt x="18699" y="19457"/>
                  <a:pt x="18792" y="19383"/>
                  <a:pt x="18880" y="19315"/>
                </a:cubicBezTo>
                <a:cubicBezTo>
                  <a:pt x="18944" y="19234"/>
                  <a:pt x="19023" y="19175"/>
                  <a:pt x="19131" y="19175"/>
                </a:cubicBezTo>
                <a:cubicBezTo>
                  <a:pt x="19149" y="19175"/>
                  <a:pt x="19151" y="19165"/>
                  <a:pt x="19167" y="19164"/>
                </a:cubicBezTo>
                <a:cubicBezTo>
                  <a:pt x="19291" y="19150"/>
                  <a:pt x="19343" y="19061"/>
                  <a:pt x="19327" y="18840"/>
                </a:cubicBezTo>
                <a:cubicBezTo>
                  <a:pt x="19310" y="18603"/>
                  <a:pt x="19408" y="18413"/>
                  <a:pt x="19669" y="18181"/>
                </a:cubicBezTo>
                <a:cubicBezTo>
                  <a:pt x="20177" y="17730"/>
                  <a:pt x="20189" y="17283"/>
                  <a:pt x="19692" y="17112"/>
                </a:cubicBezTo>
                <a:cubicBezTo>
                  <a:pt x="19479" y="17038"/>
                  <a:pt x="19218" y="16855"/>
                  <a:pt x="19117" y="16701"/>
                </a:cubicBezTo>
                <a:cubicBezTo>
                  <a:pt x="19016" y="16547"/>
                  <a:pt x="18879" y="16420"/>
                  <a:pt x="18811" y="16420"/>
                </a:cubicBezTo>
                <a:cubicBezTo>
                  <a:pt x="18629" y="16420"/>
                  <a:pt x="18098" y="15624"/>
                  <a:pt x="18104" y="15362"/>
                </a:cubicBezTo>
                <a:cubicBezTo>
                  <a:pt x="18107" y="15237"/>
                  <a:pt x="18152" y="14564"/>
                  <a:pt x="18209" y="13860"/>
                </a:cubicBezTo>
                <a:cubicBezTo>
                  <a:pt x="18304" y="12674"/>
                  <a:pt x="18327" y="12569"/>
                  <a:pt x="18542" y="12510"/>
                </a:cubicBezTo>
                <a:cubicBezTo>
                  <a:pt x="18671" y="12474"/>
                  <a:pt x="18970" y="12668"/>
                  <a:pt x="19208" y="12942"/>
                </a:cubicBezTo>
                <a:cubicBezTo>
                  <a:pt x="19536" y="13319"/>
                  <a:pt x="19791" y="13551"/>
                  <a:pt x="20016" y="13698"/>
                </a:cubicBezTo>
                <a:cubicBezTo>
                  <a:pt x="20029" y="13705"/>
                  <a:pt x="20032" y="13722"/>
                  <a:pt x="20043" y="13730"/>
                </a:cubicBezTo>
                <a:cubicBezTo>
                  <a:pt x="20284" y="13880"/>
                  <a:pt x="20493" y="13916"/>
                  <a:pt x="20723" y="13860"/>
                </a:cubicBezTo>
                <a:cubicBezTo>
                  <a:pt x="21245" y="13734"/>
                  <a:pt x="21595" y="13229"/>
                  <a:pt x="21595" y="12596"/>
                </a:cubicBezTo>
                <a:cubicBezTo>
                  <a:pt x="21595" y="12400"/>
                  <a:pt x="21554" y="12240"/>
                  <a:pt x="21504" y="12121"/>
                </a:cubicBezTo>
                <a:cubicBezTo>
                  <a:pt x="21441" y="12060"/>
                  <a:pt x="21287" y="12041"/>
                  <a:pt x="21139" y="12024"/>
                </a:cubicBezTo>
                <a:cubicBezTo>
                  <a:pt x="21041" y="12071"/>
                  <a:pt x="20884" y="12117"/>
                  <a:pt x="20659" y="12110"/>
                </a:cubicBezTo>
                <a:cubicBezTo>
                  <a:pt x="20492" y="12104"/>
                  <a:pt x="20323" y="12011"/>
                  <a:pt x="20162" y="11905"/>
                </a:cubicBezTo>
                <a:cubicBezTo>
                  <a:pt x="20065" y="11869"/>
                  <a:pt x="19990" y="11821"/>
                  <a:pt x="19934" y="11743"/>
                </a:cubicBezTo>
                <a:cubicBezTo>
                  <a:pt x="19723" y="11535"/>
                  <a:pt x="19590" y="11273"/>
                  <a:pt x="19642" y="11073"/>
                </a:cubicBezTo>
                <a:cubicBezTo>
                  <a:pt x="19668" y="10974"/>
                  <a:pt x="19612" y="10900"/>
                  <a:pt x="19523" y="10900"/>
                </a:cubicBezTo>
                <a:cubicBezTo>
                  <a:pt x="19352" y="10900"/>
                  <a:pt x="18911" y="10140"/>
                  <a:pt x="19053" y="10090"/>
                </a:cubicBezTo>
                <a:cubicBezTo>
                  <a:pt x="19099" y="10074"/>
                  <a:pt x="19363" y="10074"/>
                  <a:pt x="19637" y="10090"/>
                </a:cubicBezTo>
                <a:cubicBezTo>
                  <a:pt x="19912" y="10106"/>
                  <a:pt x="20194" y="10027"/>
                  <a:pt x="20262" y="9917"/>
                </a:cubicBezTo>
                <a:cubicBezTo>
                  <a:pt x="20351" y="9775"/>
                  <a:pt x="20151" y="9714"/>
                  <a:pt x="19573" y="9712"/>
                </a:cubicBezTo>
                <a:cubicBezTo>
                  <a:pt x="18912" y="9709"/>
                  <a:pt x="18747" y="9660"/>
                  <a:pt x="18706" y="9409"/>
                </a:cubicBezTo>
                <a:cubicBezTo>
                  <a:pt x="18691" y="9316"/>
                  <a:pt x="18692" y="9208"/>
                  <a:pt x="18702" y="9107"/>
                </a:cubicBezTo>
                <a:cubicBezTo>
                  <a:pt x="18701" y="9065"/>
                  <a:pt x="18697" y="9021"/>
                  <a:pt x="18706" y="8999"/>
                </a:cubicBezTo>
                <a:cubicBezTo>
                  <a:pt x="18707" y="8997"/>
                  <a:pt x="18724" y="9000"/>
                  <a:pt x="18725" y="8999"/>
                </a:cubicBezTo>
                <a:cubicBezTo>
                  <a:pt x="18732" y="8964"/>
                  <a:pt x="18732" y="8916"/>
                  <a:pt x="18743" y="8891"/>
                </a:cubicBezTo>
                <a:cubicBezTo>
                  <a:pt x="18791" y="8776"/>
                  <a:pt x="18811" y="8548"/>
                  <a:pt x="18784" y="8383"/>
                </a:cubicBezTo>
                <a:cubicBezTo>
                  <a:pt x="18756" y="8212"/>
                  <a:pt x="18803" y="7956"/>
                  <a:pt x="18893" y="7789"/>
                </a:cubicBezTo>
                <a:cubicBezTo>
                  <a:pt x="19016" y="7563"/>
                  <a:pt x="19022" y="7530"/>
                  <a:pt x="18916" y="7616"/>
                </a:cubicBezTo>
                <a:cubicBezTo>
                  <a:pt x="18820" y="7694"/>
                  <a:pt x="18707" y="7482"/>
                  <a:pt x="18547" y="6935"/>
                </a:cubicBezTo>
                <a:cubicBezTo>
                  <a:pt x="18277" y="6013"/>
                  <a:pt x="17930" y="5380"/>
                  <a:pt x="17693" y="5380"/>
                </a:cubicBezTo>
                <a:cubicBezTo>
                  <a:pt x="17601" y="5380"/>
                  <a:pt x="17444" y="5138"/>
                  <a:pt x="17346" y="4840"/>
                </a:cubicBezTo>
                <a:cubicBezTo>
                  <a:pt x="17024" y="3856"/>
                  <a:pt x="16448" y="2511"/>
                  <a:pt x="16251" y="2290"/>
                </a:cubicBezTo>
                <a:cubicBezTo>
                  <a:pt x="15208" y="1121"/>
                  <a:pt x="14433" y="454"/>
                  <a:pt x="13573" y="151"/>
                </a:cubicBezTo>
                <a:cubicBezTo>
                  <a:pt x="13208" y="56"/>
                  <a:pt x="12809" y="-3"/>
                  <a:pt x="12272" y="0"/>
                </a:cubicBezTo>
                <a:close/>
                <a:moveTo>
                  <a:pt x="20317" y="1296"/>
                </a:moveTo>
                <a:cubicBezTo>
                  <a:pt x="20307" y="1288"/>
                  <a:pt x="20293" y="1304"/>
                  <a:pt x="20276" y="1329"/>
                </a:cubicBezTo>
                <a:cubicBezTo>
                  <a:pt x="20223" y="1406"/>
                  <a:pt x="20176" y="1633"/>
                  <a:pt x="20176" y="1836"/>
                </a:cubicBezTo>
                <a:cubicBezTo>
                  <a:pt x="20176" y="2428"/>
                  <a:pt x="20018" y="2496"/>
                  <a:pt x="19929" y="1945"/>
                </a:cubicBezTo>
                <a:cubicBezTo>
                  <a:pt x="19885" y="1667"/>
                  <a:pt x="19834" y="1437"/>
                  <a:pt x="19811" y="1437"/>
                </a:cubicBezTo>
                <a:cubicBezTo>
                  <a:pt x="19753" y="1437"/>
                  <a:pt x="19853" y="2642"/>
                  <a:pt x="19948" y="3079"/>
                </a:cubicBezTo>
                <a:cubicBezTo>
                  <a:pt x="19999" y="3315"/>
                  <a:pt x="19990" y="3530"/>
                  <a:pt x="19925" y="3716"/>
                </a:cubicBezTo>
                <a:cubicBezTo>
                  <a:pt x="19797" y="4081"/>
                  <a:pt x="19714" y="3950"/>
                  <a:pt x="19651" y="3273"/>
                </a:cubicBezTo>
                <a:cubicBezTo>
                  <a:pt x="19623" y="2973"/>
                  <a:pt x="19521" y="2496"/>
                  <a:pt x="19427" y="2225"/>
                </a:cubicBezTo>
                <a:lnTo>
                  <a:pt x="19259" y="1739"/>
                </a:lnTo>
                <a:lnTo>
                  <a:pt x="19336" y="2236"/>
                </a:lnTo>
                <a:cubicBezTo>
                  <a:pt x="19378" y="2509"/>
                  <a:pt x="19493" y="3074"/>
                  <a:pt x="19592" y="3489"/>
                </a:cubicBezTo>
                <a:cubicBezTo>
                  <a:pt x="19732" y="4080"/>
                  <a:pt x="19746" y="4298"/>
                  <a:pt x="19669" y="4516"/>
                </a:cubicBezTo>
                <a:cubicBezTo>
                  <a:pt x="19590" y="4742"/>
                  <a:pt x="19550" y="4750"/>
                  <a:pt x="19441" y="4548"/>
                </a:cubicBezTo>
                <a:cubicBezTo>
                  <a:pt x="19321" y="4326"/>
                  <a:pt x="19318" y="4330"/>
                  <a:pt x="19423" y="4645"/>
                </a:cubicBezTo>
                <a:cubicBezTo>
                  <a:pt x="19511" y="4911"/>
                  <a:pt x="19513" y="5058"/>
                  <a:pt x="19441" y="5229"/>
                </a:cubicBezTo>
                <a:cubicBezTo>
                  <a:pt x="19369" y="5399"/>
                  <a:pt x="19275" y="5249"/>
                  <a:pt x="19049" y="4624"/>
                </a:cubicBezTo>
                <a:cubicBezTo>
                  <a:pt x="18791" y="3911"/>
                  <a:pt x="18380" y="3219"/>
                  <a:pt x="18223" y="3219"/>
                </a:cubicBezTo>
                <a:cubicBezTo>
                  <a:pt x="18197" y="3219"/>
                  <a:pt x="18397" y="3668"/>
                  <a:pt x="18661" y="4224"/>
                </a:cubicBezTo>
                <a:cubicBezTo>
                  <a:pt x="18924" y="4780"/>
                  <a:pt x="19185" y="5347"/>
                  <a:pt x="19245" y="5477"/>
                </a:cubicBezTo>
                <a:cubicBezTo>
                  <a:pt x="19333" y="5670"/>
                  <a:pt x="19324" y="5794"/>
                  <a:pt x="19199" y="6158"/>
                </a:cubicBezTo>
                <a:lnTo>
                  <a:pt x="19049" y="6601"/>
                </a:lnTo>
                <a:lnTo>
                  <a:pt x="18802" y="5682"/>
                </a:lnTo>
                <a:cubicBezTo>
                  <a:pt x="18582" y="4858"/>
                  <a:pt x="18061" y="3828"/>
                  <a:pt x="17972" y="4040"/>
                </a:cubicBezTo>
                <a:cubicBezTo>
                  <a:pt x="17953" y="4085"/>
                  <a:pt x="18172" y="4710"/>
                  <a:pt x="18464" y="5423"/>
                </a:cubicBezTo>
                <a:lnTo>
                  <a:pt x="18998" y="6709"/>
                </a:lnTo>
                <a:lnTo>
                  <a:pt x="19856" y="6719"/>
                </a:lnTo>
                <a:cubicBezTo>
                  <a:pt x="20329" y="6724"/>
                  <a:pt x="20633" y="6673"/>
                  <a:pt x="20527" y="6601"/>
                </a:cubicBezTo>
                <a:cubicBezTo>
                  <a:pt x="20214" y="6385"/>
                  <a:pt x="20277" y="6092"/>
                  <a:pt x="20678" y="5909"/>
                </a:cubicBezTo>
                <a:cubicBezTo>
                  <a:pt x="21228" y="5658"/>
                  <a:pt x="21257" y="5445"/>
                  <a:pt x="20810" y="4991"/>
                </a:cubicBezTo>
                <a:cubicBezTo>
                  <a:pt x="20373" y="4548"/>
                  <a:pt x="20358" y="4092"/>
                  <a:pt x="20787" y="4300"/>
                </a:cubicBezTo>
                <a:cubicBezTo>
                  <a:pt x="21049" y="4426"/>
                  <a:pt x="21048" y="4430"/>
                  <a:pt x="20860" y="4105"/>
                </a:cubicBezTo>
                <a:cubicBezTo>
                  <a:pt x="20625" y="3699"/>
                  <a:pt x="20693" y="3414"/>
                  <a:pt x="21020" y="3414"/>
                </a:cubicBezTo>
                <a:cubicBezTo>
                  <a:pt x="21165" y="3414"/>
                  <a:pt x="21246" y="3334"/>
                  <a:pt x="21216" y="3219"/>
                </a:cubicBezTo>
                <a:cubicBezTo>
                  <a:pt x="21208" y="3189"/>
                  <a:pt x="21177" y="3159"/>
                  <a:pt x="21152" y="3133"/>
                </a:cubicBezTo>
                <a:cubicBezTo>
                  <a:pt x="21092" y="3100"/>
                  <a:pt x="21056" y="3070"/>
                  <a:pt x="20979" y="3046"/>
                </a:cubicBezTo>
                <a:cubicBezTo>
                  <a:pt x="20947" y="3039"/>
                  <a:pt x="20917" y="3014"/>
                  <a:pt x="20883" y="3014"/>
                </a:cubicBezTo>
                <a:cubicBezTo>
                  <a:pt x="20659" y="3014"/>
                  <a:pt x="20566" y="2917"/>
                  <a:pt x="20577" y="2755"/>
                </a:cubicBezTo>
                <a:cubicBezTo>
                  <a:pt x="20553" y="2661"/>
                  <a:pt x="20605" y="2551"/>
                  <a:pt x="20705" y="2441"/>
                </a:cubicBezTo>
                <a:cubicBezTo>
                  <a:pt x="20745" y="2377"/>
                  <a:pt x="20778" y="2308"/>
                  <a:pt x="20837" y="2236"/>
                </a:cubicBezTo>
                <a:cubicBezTo>
                  <a:pt x="21019" y="2017"/>
                  <a:pt x="21188" y="1752"/>
                  <a:pt x="21216" y="1642"/>
                </a:cubicBezTo>
                <a:cubicBezTo>
                  <a:pt x="21312" y="1276"/>
                  <a:pt x="21161" y="1435"/>
                  <a:pt x="20760" y="2117"/>
                </a:cubicBezTo>
                <a:cubicBezTo>
                  <a:pt x="20541" y="2489"/>
                  <a:pt x="20341" y="2746"/>
                  <a:pt x="20317" y="2690"/>
                </a:cubicBezTo>
                <a:cubicBezTo>
                  <a:pt x="20294" y="2634"/>
                  <a:pt x="20295" y="2266"/>
                  <a:pt x="20322" y="1880"/>
                </a:cubicBezTo>
                <a:cubicBezTo>
                  <a:pt x="20348" y="1502"/>
                  <a:pt x="20349" y="1322"/>
                  <a:pt x="20317" y="1296"/>
                </a:cubicBezTo>
                <a:close/>
                <a:moveTo>
                  <a:pt x="18533" y="2085"/>
                </a:moveTo>
                <a:cubicBezTo>
                  <a:pt x="18549" y="2200"/>
                  <a:pt x="18668" y="2539"/>
                  <a:pt x="18884" y="3079"/>
                </a:cubicBezTo>
                <a:cubicBezTo>
                  <a:pt x="19116" y="3655"/>
                  <a:pt x="19315" y="4101"/>
                  <a:pt x="19332" y="4073"/>
                </a:cubicBezTo>
                <a:cubicBezTo>
                  <a:pt x="19386" y="3980"/>
                  <a:pt x="19009" y="2842"/>
                  <a:pt x="18788" y="2431"/>
                </a:cubicBezTo>
                <a:cubicBezTo>
                  <a:pt x="18693" y="2254"/>
                  <a:pt x="18626" y="2141"/>
                  <a:pt x="18583" y="2085"/>
                </a:cubicBezTo>
                <a:cubicBezTo>
                  <a:pt x="18540" y="2029"/>
                  <a:pt x="18525" y="2027"/>
                  <a:pt x="18533" y="2085"/>
                </a:cubicBezTo>
                <a:close/>
                <a:moveTo>
                  <a:pt x="19742" y="7378"/>
                </a:moveTo>
                <a:cubicBezTo>
                  <a:pt x="19525" y="7378"/>
                  <a:pt x="19335" y="7441"/>
                  <a:pt x="19263" y="7551"/>
                </a:cubicBezTo>
                <a:cubicBezTo>
                  <a:pt x="19178" y="7682"/>
                  <a:pt x="19377" y="7738"/>
                  <a:pt x="19888" y="7724"/>
                </a:cubicBezTo>
                <a:cubicBezTo>
                  <a:pt x="20409" y="7710"/>
                  <a:pt x="20559" y="7656"/>
                  <a:pt x="20386" y="7551"/>
                </a:cubicBezTo>
                <a:cubicBezTo>
                  <a:pt x="20203" y="7441"/>
                  <a:pt x="19960" y="7378"/>
                  <a:pt x="19742" y="7378"/>
                </a:cubicBezTo>
                <a:close/>
                <a:moveTo>
                  <a:pt x="19496" y="8383"/>
                </a:moveTo>
                <a:cubicBezTo>
                  <a:pt x="19149" y="8383"/>
                  <a:pt x="18884" y="8545"/>
                  <a:pt x="19021" y="8750"/>
                </a:cubicBezTo>
                <a:cubicBezTo>
                  <a:pt x="19089" y="8852"/>
                  <a:pt x="19308" y="8903"/>
                  <a:pt x="19532" y="8912"/>
                </a:cubicBezTo>
                <a:cubicBezTo>
                  <a:pt x="19554" y="8913"/>
                  <a:pt x="19552" y="8901"/>
                  <a:pt x="19573" y="8902"/>
                </a:cubicBezTo>
                <a:cubicBezTo>
                  <a:pt x="19649" y="8904"/>
                  <a:pt x="19693" y="8903"/>
                  <a:pt x="19761" y="8902"/>
                </a:cubicBezTo>
                <a:cubicBezTo>
                  <a:pt x="19943" y="8881"/>
                  <a:pt x="20110" y="8836"/>
                  <a:pt x="20167" y="8750"/>
                </a:cubicBezTo>
                <a:cubicBezTo>
                  <a:pt x="20245" y="8633"/>
                  <a:pt x="20145" y="8531"/>
                  <a:pt x="19856" y="8437"/>
                </a:cubicBezTo>
                <a:cubicBezTo>
                  <a:pt x="19734" y="8397"/>
                  <a:pt x="19612" y="8383"/>
                  <a:pt x="19496" y="8383"/>
                </a:cubicBezTo>
                <a:close/>
                <a:moveTo>
                  <a:pt x="11674" y="9042"/>
                </a:moveTo>
                <a:cubicBezTo>
                  <a:pt x="11712" y="8986"/>
                  <a:pt x="11823" y="9071"/>
                  <a:pt x="11916" y="9226"/>
                </a:cubicBezTo>
                <a:cubicBezTo>
                  <a:pt x="12045" y="9439"/>
                  <a:pt x="12107" y="9896"/>
                  <a:pt x="12185" y="11138"/>
                </a:cubicBezTo>
                <a:cubicBezTo>
                  <a:pt x="12241" y="12035"/>
                  <a:pt x="12337" y="13197"/>
                  <a:pt x="12400" y="13720"/>
                </a:cubicBezTo>
                <a:lnTo>
                  <a:pt x="12514" y="14670"/>
                </a:lnTo>
                <a:lnTo>
                  <a:pt x="12144" y="15059"/>
                </a:lnTo>
                <a:cubicBezTo>
                  <a:pt x="11910" y="15304"/>
                  <a:pt x="11542" y="15466"/>
                  <a:pt x="11145" y="15502"/>
                </a:cubicBezTo>
                <a:cubicBezTo>
                  <a:pt x="10513" y="15559"/>
                  <a:pt x="10321" y="15387"/>
                  <a:pt x="10374" y="14821"/>
                </a:cubicBezTo>
                <a:cubicBezTo>
                  <a:pt x="10387" y="14681"/>
                  <a:pt x="10324" y="14537"/>
                  <a:pt x="10232" y="14497"/>
                </a:cubicBezTo>
                <a:cubicBezTo>
                  <a:pt x="9848" y="14330"/>
                  <a:pt x="9825" y="14259"/>
                  <a:pt x="9990" y="13795"/>
                </a:cubicBezTo>
                <a:lnTo>
                  <a:pt x="10150" y="13363"/>
                </a:lnTo>
                <a:lnTo>
                  <a:pt x="9963" y="13730"/>
                </a:lnTo>
                <a:cubicBezTo>
                  <a:pt x="9805" y="14046"/>
                  <a:pt x="9757" y="14062"/>
                  <a:pt x="9643" y="13838"/>
                </a:cubicBezTo>
                <a:cubicBezTo>
                  <a:pt x="9528" y="13613"/>
                  <a:pt x="9489" y="13636"/>
                  <a:pt x="9370" y="14011"/>
                </a:cubicBezTo>
                <a:cubicBezTo>
                  <a:pt x="9271" y="14320"/>
                  <a:pt x="9203" y="14396"/>
                  <a:pt x="9141" y="14249"/>
                </a:cubicBezTo>
                <a:cubicBezTo>
                  <a:pt x="9014" y="13948"/>
                  <a:pt x="8836" y="14171"/>
                  <a:pt x="8676" y="14832"/>
                </a:cubicBezTo>
                <a:cubicBezTo>
                  <a:pt x="8576" y="15246"/>
                  <a:pt x="8570" y="15379"/>
                  <a:pt x="8649" y="15308"/>
                </a:cubicBezTo>
                <a:cubicBezTo>
                  <a:pt x="8895" y="15083"/>
                  <a:pt x="8826" y="15609"/>
                  <a:pt x="8498" y="16474"/>
                </a:cubicBezTo>
                <a:cubicBezTo>
                  <a:pt x="8238" y="17161"/>
                  <a:pt x="8108" y="17375"/>
                  <a:pt x="7982" y="17295"/>
                </a:cubicBezTo>
                <a:cubicBezTo>
                  <a:pt x="7890" y="17236"/>
                  <a:pt x="7699" y="17322"/>
                  <a:pt x="7563" y="17490"/>
                </a:cubicBezTo>
                <a:cubicBezTo>
                  <a:pt x="7044" y="18129"/>
                  <a:pt x="7045" y="18075"/>
                  <a:pt x="7480" y="13363"/>
                </a:cubicBezTo>
                <a:cubicBezTo>
                  <a:pt x="7550" y="12605"/>
                  <a:pt x="7608" y="11645"/>
                  <a:pt x="7608" y="11235"/>
                </a:cubicBezTo>
                <a:cubicBezTo>
                  <a:pt x="7608" y="10814"/>
                  <a:pt x="7654" y="10461"/>
                  <a:pt x="7713" y="10414"/>
                </a:cubicBezTo>
                <a:cubicBezTo>
                  <a:pt x="7770" y="10368"/>
                  <a:pt x="8236" y="10284"/>
                  <a:pt x="8744" y="10230"/>
                </a:cubicBezTo>
                <a:cubicBezTo>
                  <a:pt x="9612" y="10138"/>
                  <a:pt x="10200" y="9916"/>
                  <a:pt x="10688" y="9506"/>
                </a:cubicBezTo>
                <a:cubicBezTo>
                  <a:pt x="10803" y="9411"/>
                  <a:pt x="11055" y="9299"/>
                  <a:pt x="11250" y="9247"/>
                </a:cubicBezTo>
                <a:cubicBezTo>
                  <a:pt x="11445" y="9196"/>
                  <a:pt x="11636" y="9098"/>
                  <a:pt x="11674" y="9042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8" name="Picture 1" descr="C:\Users\GABRIELLE BECA\Pictures\desenho-arvore-ilustrad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64668" y="4713146"/>
            <a:ext cx="1274287" cy="1199067"/>
          </a:xfrm>
          <a:prstGeom prst="rect">
            <a:avLst/>
          </a:prstGeom>
          <a:noFill/>
        </p:spPr>
      </p:pic>
      <p:pic>
        <p:nvPicPr>
          <p:cNvPr id="10" name="pasted-image.png"/>
          <p:cNvPicPr>
            <a:picLocks noChangeAspect="1"/>
          </p:cNvPicPr>
          <p:nvPr/>
        </p:nvPicPr>
        <p:blipFill>
          <a:blip r:embed="rId7" cstate="print">
            <a:lum bright="-10000" contrast="20000"/>
            <a:extLst/>
          </a:blip>
          <a:srcRect l="2293" t="11164" r="589" b="17144"/>
          <a:stretch>
            <a:fillRect/>
          </a:stretch>
        </p:blipFill>
        <p:spPr>
          <a:xfrm flipH="1">
            <a:off x="7500958" y="5715016"/>
            <a:ext cx="633365" cy="217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0" h="21533" extrusionOk="0">
                <a:moveTo>
                  <a:pt x="8790" y="87"/>
                </a:moveTo>
                <a:cubicBezTo>
                  <a:pt x="8552" y="-53"/>
                  <a:pt x="7259" y="-14"/>
                  <a:pt x="6913" y="138"/>
                </a:cubicBezTo>
                <a:cubicBezTo>
                  <a:pt x="6753" y="209"/>
                  <a:pt x="6513" y="304"/>
                  <a:pt x="6375" y="359"/>
                </a:cubicBezTo>
                <a:cubicBezTo>
                  <a:pt x="5922" y="538"/>
                  <a:pt x="5080" y="1240"/>
                  <a:pt x="4767" y="1700"/>
                </a:cubicBezTo>
                <a:cubicBezTo>
                  <a:pt x="4686" y="1819"/>
                  <a:pt x="4489" y="2078"/>
                  <a:pt x="4329" y="2277"/>
                </a:cubicBezTo>
                <a:cubicBezTo>
                  <a:pt x="3887" y="2825"/>
                  <a:pt x="3222" y="4369"/>
                  <a:pt x="2814" y="5792"/>
                </a:cubicBezTo>
                <a:lnTo>
                  <a:pt x="2452" y="7066"/>
                </a:lnTo>
                <a:lnTo>
                  <a:pt x="2188" y="6234"/>
                </a:lnTo>
                <a:lnTo>
                  <a:pt x="1919" y="5402"/>
                </a:lnTo>
                <a:lnTo>
                  <a:pt x="1726" y="6149"/>
                </a:lnTo>
                <a:cubicBezTo>
                  <a:pt x="1532" y="6879"/>
                  <a:pt x="1528" y="6865"/>
                  <a:pt x="1218" y="6488"/>
                </a:cubicBezTo>
                <a:cubicBezTo>
                  <a:pt x="929" y="6139"/>
                  <a:pt x="907" y="6141"/>
                  <a:pt x="908" y="6522"/>
                </a:cubicBezTo>
                <a:cubicBezTo>
                  <a:pt x="910" y="7409"/>
                  <a:pt x="1011" y="7926"/>
                  <a:pt x="1259" y="8339"/>
                </a:cubicBezTo>
                <a:lnTo>
                  <a:pt x="1516" y="8780"/>
                </a:lnTo>
                <a:lnTo>
                  <a:pt x="1311" y="9426"/>
                </a:lnTo>
                <a:cubicBezTo>
                  <a:pt x="1153" y="9923"/>
                  <a:pt x="365" y="14240"/>
                  <a:pt x="1" y="16608"/>
                </a:cubicBezTo>
                <a:cubicBezTo>
                  <a:pt x="-17" y="16728"/>
                  <a:pt x="140" y="16762"/>
                  <a:pt x="352" y="16693"/>
                </a:cubicBezTo>
                <a:cubicBezTo>
                  <a:pt x="626" y="16603"/>
                  <a:pt x="827" y="16343"/>
                  <a:pt x="1042" y="15793"/>
                </a:cubicBezTo>
                <a:cubicBezTo>
                  <a:pt x="1209" y="15368"/>
                  <a:pt x="1391" y="15080"/>
                  <a:pt x="1452" y="15148"/>
                </a:cubicBezTo>
                <a:cubicBezTo>
                  <a:pt x="1512" y="15215"/>
                  <a:pt x="1602" y="15130"/>
                  <a:pt x="1650" y="14961"/>
                </a:cubicBezTo>
                <a:cubicBezTo>
                  <a:pt x="1758" y="14586"/>
                  <a:pt x="2211" y="14619"/>
                  <a:pt x="2346" y="15012"/>
                </a:cubicBezTo>
                <a:cubicBezTo>
                  <a:pt x="2401" y="15169"/>
                  <a:pt x="2476" y="15300"/>
                  <a:pt x="2516" y="15300"/>
                </a:cubicBezTo>
                <a:cubicBezTo>
                  <a:pt x="2556" y="15300"/>
                  <a:pt x="2717" y="15584"/>
                  <a:pt x="2873" y="15929"/>
                </a:cubicBezTo>
                <a:cubicBezTo>
                  <a:pt x="3141" y="16523"/>
                  <a:pt x="3149" y="16575"/>
                  <a:pt x="3030" y="17100"/>
                </a:cubicBezTo>
                <a:cubicBezTo>
                  <a:pt x="2912" y="17625"/>
                  <a:pt x="2917" y="17680"/>
                  <a:pt x="3124" y="17830"/>
                </a:cubicBezTo>
                <a:cubicBezTo>
                  <a:pt x="3244" y="17918"/>
                  <a:pt x="3406" y="17921"/>
                  <a:pt x="3487" y="17847"/>
                </a:cubicBezTo>
                <a:cubicBezTo>
                  <a:pt x="3571" y="17770"/>
                  <a:pt x="3691" y="17908"/>
                  <a:pt x="3773" y="18170"/>
                </a:cubicBezTo>
                <a:cubicBezTo>
                  <a:pt x="3908" y="18602"/>
                  <a:pt x="3899" y="18650"/>
                  <a:pt x="3527" y="19206"/>
                </a:cubicBezTo>
                <a:cubicBezTo>
                  <a:pt x="3053" y="19914"/>
                  <a:pt x="2918" y="20435"/>
                  <a:pt x="3071" y="20972"/>
                </a:cubicBezTo>
                <a:cubicBezTo>
                  <a:pt x="3131" y="21181"/>
                  <a:pt x="3224" y="21270"/>
                  <a:pt x="3276" y="21175"/>
                </a:cubicBezTo>
                <a:cubicBezTo>
                  <a:pt x="3328" y="21080"/>
                  <a:pt x="3436" y="21035"/>
                  <a:pt x="3516" y="21073"/>
                </a:cubicBezTo>
                <a:cubicBezTo>
                  <a:pt x="3596" y="21112"/>
                  <a:pt x="3776" y="20953"/>
                  <a:pt x="3913" y="20717"/>
                </a:cubicBezTo>
                <a:cubicBezTo>
                  <a:pt x="4106" y="20386"/>
                  <a:pt x="4182" y="20343"/>
                  <a:pt x="4258" y="20564"/>
                </a:cubicBezTo>
                <a:cubicBezTo>
                  <a:pt x="4324" y="20754"/>
                  <a:pt x="4392" y="20771"/>
                  <a:pt x="4457" y="20615"/>
                </a:cubicBezTo>
                <a:cubicBezTo>
                  <a:pt x="4511" y="20485"/>
                  <a:pt x="4663" y="20372"/>
                  <a:pt x="4796" y="20360"/>
                </a:cubicBezTo>
                <a:cubicBezTo>
                  <a:pt x="4929" y="20348"/>
                  <a:pt x="5266" y="20238"/>
                  <a:pt x="5545" y="20106"/>
                </a:cubicBezTo>
                <a:cubicBezTo>
                  <a:pt x="6115" y="19835"/>
                  <a:pt x="6176" y="19541"/>
                  <a:pt x="5890" y="18357"/>
                </a:cubicBezTo>
                <a:cubicBezTo>
                  <a:pt x="5724" y="17668"/>
                  <a:pt x="5721" y="17651"/>
                  <a:pt x="5878" y="17338"/>
                </a:cubicBezTo>
                <a:cubicBezTo>
                  <a:pt x="5966" y="17163"/>
                  <a:pt x="6104" y="16832"/>
                  <a:pt x="6182" y="16608"/>
                </a:cubicBezTo>
                <a:cubicBezTo>
                  <a:pt x="6316" y="16226"/>
                  <a:pt x="6333" y="16243"/>
                  <a:pt x="6422" y="16812"/>
                </a:cubicBezTo>
                <a:cubicBezTo>
                  <a:pt x="6503" y="17327"/>
                  <a:pt x="6589" y="17432"/>
                  <a:pt x="7007" y="17559"/>
                </a:cubicBezTo>
                <a:cubicBezTo>
                  <a:pt x="7277" y="17641"/>
                  <a:pt x="7575" y="17831"/>
                  <a:pt x="7668" y="17966"/>
                </a:cubicBezTo>
                <a:cubicBezTo>
                  <a:pt x="7760" y="18102"/>
                  <a:pt x="7910" y="18308"/>
                  <a:pt x="8001" y="18442"/>
                </a:cubicBezTo>
                <a:cubicBezTo>
                  <a:pt x="8092" y="18575"/>
                  <a:pt x="8213" y="18696"/>
                  <a:pt x="8276" y="18696"/>
                </a:cubicBezTo>
                <a:cubicBezTo>
                  <a:pt x="8429" y="18696"/>
                  <a:pt x="8696" y="19569"/>
                  <a:pt x="8632" y="19868"/>
                </a:cubicBezTo>
                <a:cubicBezTo>
                  <a:pt x="8554" y="20238"/>
                  <a:pt x="8743" y="20467"/>
                  <a:pt x="8872" y="20157"/>
                </a:cubicBezTo>
                <a:cubicBezTo>
                  <a:pt x="8940" y="19994"/>
                  <a:pt x="9007" y="19972"/>
                  <a:pt x="9036" y="20106"/>
                </a:cubicBezTo>
                <a:cubicBezTo>
                  <a:pt x="9099" y="20400"/>
                  <a:pt x="9995" y="20323"/>
                  <a:pt x="10211" y="20004"/>
                </a:cubicBezTo>
                <a:cubicBezTo>
                  <a:pt x="10303" y="19868"/>
                  <a:pt x="10716" y="19717"/>
                  <a:pt x="11129" y="19681"/>
                </a:cubicBezTo>
                <a:cubicBezTo>
                  <a:pt x="11542" y="19646"/>
                  <a:pt x="11916" y="19516"/>
                  <a:pt x="11960" y="19393"/>
                </a:cubicBezTo>
                <a:cubicBezTo>
                  <a:pt x="12067" y="19090"/>
                  <a:pt x="13146" y="19105"/>
                  <a:pt x="13211" y="19409"/>
                </a:cubicBezTo>
                <a:cubicBezTo>
                  <a:pt x="13239" y="19543"/>
                  <a:pt x="13395" y="19664"/>
                  <a:pt x="13556" y="19664"/>
                </a:cubicBezTo>
                <a:cubicBezTo>
                  <a:pt x="13717" y="19664"/>
                  <a:pt x="13930" y="19795"/>
                  <a:pt x="14030" y="19953"/>
                </a:cubicBezTo>
                <a:cubicBezTo>
                  <a:pt x="14302" y="20380"/>
                  <a:pt x="15428" y="20617"/>
                  <a:pt x="16047" y="20377"/>
                </a:cubicBezTo>
                <a:cubicBezTo>
                  <a:pt x="16139" y="20342"/>
                  <a:pt x="16552" y="20394"/>
                  <a:pt x="16965" y="20496"/>
                </a:cubicBezTo>
                <a:cubicBezTo>
                  <a:pt x="17378" y="20598"/>
                  <a:pt x="18355" y="20720"/>
                  <a:pt x="19135" y="20768"/>
                </a:cubicBezTo>
                <a:cubicBezTo>
                  <a:pt x="19997" y="20820"/>
                  <a:pt x="20733" y="20982"/>
                  <a:pt x="21012" y="21192"/>
                </a:cubicBezTo>
                <a:cubicBezTo>
                  <a:pt x="21322" y="21426"/>
                  <a:pt x="21493" y="21547"/>
                  <a:pt x="21538" y="21532"/>
                </a:cubicBezTo>
                <a:cubicBezTo>
                  <a:pt x="21583" y="21517"/>
                  <a:pt x="21502" y="21362"/>
                  <a:pt x="21304" y="21090"/>
                </a:cubicBezTo>
                <a:cubicBezTo>
                  <a:pt x="21121" y="20838"/>
                  <a:pt x="20884" y="20636"/>
                  <a:pt x="20778" y="20632"/>
                </a:cubicBezTo>
                <a:cubicBezTo>
                  <a:pt x="20672" y="20629"/>
                  <a:pt x="20522" y="20527"/>
                  <a:pt x="20445" y="20411"/>
                </a:cubicBezTo>
                <a:cubicBezTo>
                  <a:pt x="20367" y="20295"/>
                  <a:pt x="19921" y="20136"/>
                  <a:pt x="19451" y="20055"/>
                </a:cubicBezTo>
                <a:cubicBezTo>
                  <a:pt x="17969" y="19799"/>
                  <a:pt x="16548" y="19064"/>
                  <a:pt x="15106" y="17813"/>
                </a:cubicBezTo>
                <a:cubicBezTo>
                  <a:pt x="14932" y="17662"/>
                  <a:pt x="15030" y="16860"/>
                  <a:pt x="15217" y="16914"/>
                </a:cubicBezTo>
                <a:cubicBezTo>
                  <a:pt x="16294" y="17224"/>
                  <a:pt x="16945" y="17285"/>
                  <a:pt x="16895" y="17049"/>
                </a:cubicBezTo>
                <a:cubicBezTo>
                  <a:pt x="16776" y="16489"/>
                  <a:pt x="17195" y="16268"/>
                  <a:pt x="18415" y="16268"/>
                </a:cubicBezTo>
                <a:cubicBezTo>
                  <a:pt x="19145" y="16268"/>
                  <a:pt x="19690" y="16169"/>
                  <a:pt x="19720" y="16031"/>
                </a:cubicBezTo>
                <a:cubicBezTo>
                  <a:pt x="19751" y="15882"/>
                  <a:pt x="19507" y="15800"/>
                  <a:pt x="19065" y="15810"/>
                </a:cubicBezTo>
                <a:cubicBezTo>
                  <a:pt x="18288" y="15826"/>
                  <a:pt x="17935" y="15504"/>
                  <a:pt x="18100" y="14927"/>
                </a:cubicBezTo>
                <a:cubicBezTo>
                  <a:pt x="18154" y="14738"/>
                  <a:pt x="18223" y="14620"/>
                  <a:pt x="18252" y="14672"/>
                </a:cubicBezTo>
                <a:cubicBezTo>
                  <a:pt x="18281" y="14724"/>
                  <a:pt x="18519" y="14828"/>
                  <a:pt x="18784" y="14910"/>
                </a:cubicBezTo>
                <a:cubicBezTo>
                  <a:pt x="19259" y="15057"/>
                  <a:pt x="19263" y="15053"/>
                  <a:pt x="19158" y="14536"/>
                </a:cubicBezTo>
                <a:cubicBezTo>
                  <a:pt x="19100" y="14249"/>
                  <a:pt x="18970" y="13736"/>
                  <a:pt x="18866" y="13399"/>
                </a:cubicBezTo>
                <a:cubicBezTo>
                  <a:pt x="18738" y="12988"/>
                  <a:pt x="18698" y="12713"/>
                  <a:pt x="18755" y="12550"/>
                </a:cubicBezTo>
                <a:cubicBezTo>
                  <a:pt x="18857" y="12251"/>
                  <a:pt x="19182" y="12721"/>
                  <a:pt x="19532" y="13670"/>
                </a:cubicBezTo>
                <a:cubicBezTo>
                  <a:pt x="19814" y="14434"/>
                  <a:pt x="19943" y="14554"/>
                  <a:pt x="19725" y="13857"/>
                </a:cubicBezTo>
                <a:cubicBezTo>
                  <a:pt x="19586" y="13410"/>
                  <a:pt x="19590" y="13381"/>
                  <a:pt x="19749" y="13093"/>
                </a:cubicBezTo>
                <a:cubicBezTo>
                  <a:pt x="19840" y="12927"/>
                  <a:pt x="19893" y="12659"/>
                  <a:pt x="19872" y="12499"/>
                </a:cubicBezTo>
                <a:cubicBezTo>
                  <a:pt x="19850" y="12339"/>
                  <a:pt x="19934" y="11989"/>
                  <a:pt x="20053" y="11718"/>
                </a:cubicBezTo>
                <a:lnTo>
                  <a:pt x="20269" y="11225"/>
                </a:lnTo>
                <a:lnTo>
                  <a:pt x="19866" y="10648"/>
                </a:lnTo>
                <a:cubicBezTo>
                  <a:pt x="19602" y="10268"/>
                  <a:pt x="19476" y="9943"/>
                  <a:pt x="19491" y="9680"/>
                </a:cubicBezTo>
                <a:cubicBezTo>
                  <a:pt x="19504" y="9462"/>
                  <a:pt x="19403" y="9051"/>
                  <a:pt x="19263" y="8763"/>
                </a:cubicBezTo>
                <a:cubicBezTo>
                  <a:pt x="18945" y="8105"/>
                  <a:pt x="19015" y="7697"/>
                  <a:pt x="19415" y="7898"/>
                </a:cubicBezTo>
                <a:cubicBezTo>
                  <a:pt x="19635" y="8008"/>
                  <a:pt x="19687" y="7975"/>
                  <a:pt x="19597" y="7796"/>
                </a:cubicBezTo>
                <a:cubicBezTo>
                  <a:pt x="19528" y="7659"/>
                  <a:pt x="19316" y="7560"/>
                  <a:pt x="19129" y="7558"/>
                </a:cubicBezTo>
                <a:cubicBezTo>
                  <a:pt x="18738" y="7554"/>
                  <a:pt x="18640" y="7359"/>
                  <a:pt x="18772" y="6896"/>
                </a:cubicBezTo>
                <a:cubicBezTo>
                  <a:pt x="18937" y="6321"/>
                  <a:pt x="18727" y="6575"/>
                  <a:pt x="18433" y="7303"/>
                </a:cubicBezTo>
                <a:cubicBezTo>
                  <a:pt x="17881" y="8674"/>
                  <a:pt x="17845" y="7373"/>
                  <a:pt x="18386" y="5605"/>
                </a:cubicBezTo>
                <a:cubicBezTo>
                  <a:pt x="18826" y="4167"/>
                  <a:pt x="18858" y="3933"/>
                  <a:pt x="18509" y="4654"/>
                </a:cubicBezTo>
                <a:cubicBezTo>
                  <a:pt x="18370" y="4942"/>
                  <a:pt x="18201" y="5101"/>
                  <a:pt x="18135" y="5028"/>
                </a:cubicBezTo>
                <a:cubicBezTo>
                  <a:pt x="18053" y="4937"/>
                  <a:pt x="17962" y="5237"/>
                  <a:pt x="17854" y="5945"/>
                </a:cubicBezTo>
                <a:cubicBezTo>
                  <a:pt x="17718" y="6840"/>
                  <a:pt x="17662" y="6996"/>
                  <a:pt x="17439" y="7015"/>
                </a:cubicBezTo>
                <a:cubicBezTo>
                  <a:pt x="17296" y="7026"/>
                  <a:pt x="17156" y="6920"/>
                  <a:pt x="17129" y="6794"/>
                </a:cubicBezTo>
                <a:cubicBezTo>
                  <a:pt x="17102" y="6667"/>
                  <a:pt x="17044" y="6631"/>
                  <a:pt x="17000" y="6709"/>
                </a:cubicBezTo>
                <a:cubicBezTo>
                  <a:pt x="16957" y="6787"/>
                  <a:pt x="16945" y="6958"/>
                  <a:pt x="16971" y="7082"/>
                </a:cubicBezTo>
                <a:cubicBezTo>
                  <a:pt x="16998" y="7207"/>
                  <a:pt x="16995" y="7417"/>
                  <a:pt x="16965" y="7558"/>
                </a:cubicBezTo>
                <a:cubicBezTo>
                  <a:pt x="16906" y="7837"/>
                  <a:pt x="16575" y="7320"/>
                  <a:pt x="16316" y="6539"/>
                </a:cubicBezTo>
                <a:cubicBezTo>
                  <a:pt x="15982" y="5532"/>
                  <a:pt x="15341" y="4645"/>
                  <a:pt x="14936" y="4637"/>
                </a:cubicBezTo>
                <a:cubicBezTo>
                  <a:pt x="14745" y="4634"/>
                  <a:pt x="14739" y="4662"/>
                  <a:pt x="14872" y="5249"/>
                </a:cubicBezTo>
                <a:cubicBezTo>
                  <a:pt x="14947" y="5582"/>
                  <a:pt x="14989" y="5843"/>
                  <a:pt x="14960" y="5843"/>
                </a:cubicBezTo>
                <a:cubicBezTo>
                  <a:pt x="14930" y="5843"/>
                  <a:pt x="14949" y="6017"/>
                  <a:pt x="15006" y="6217"/>
                </a:cubicBezTo>
                <a:cubicBezTo>
                  <a:pt x="15063" y="6416"/>
                  <a:pt x="15194" y="6573"/>
                  <a:pt x="15293" y="6573"/>
                </a:cubicBezTo>
                <a:cubicBezTo>
                  <a:pt x="15542" y="6573"/>
                  <a:pt x="16131" y="8010"/>
                  <a:pt x="16018" y="8339"/>
                </a:cubicBezTo>
                <a:cubicBezTo>
                  <a:pt x="15958" y="8512"/>
                  <a:pt x="15994" y="8777"/>
                  <a:pt x="16141" y="9171"/>
                </a:cubicBezTo>
                <a:cubicBezTo>
                  <a:pt x="16257" y="9485"/>
                  <a:pt x="16341" y="9873"/>
                  <a:pt x="16322" y="10037"/>
                </a:cubicBezTo>
                <a:cubicBezTo>
                  <a:pt x="16277" y="10431"/>
                  <a:pt x="15928" y="10556"/>
                  <a:pt x="15813" y="10224"/>
                </a:cubicBezTo>
                <a:cubicBezTo>
                  <a:pt x="15764" y="10079"/>
                  <a:pt x="15650" y="9978"/>
                  <a:pt x="15556" y="9986"/>
                </a:cubicBezTo>
                <a:cubicBezTo>
                  <a:pt x="15397" y="10000"/>
                  <a:pt x="15395" y="10016"/>
                  <a:pt x="15574" y="10224"/>
                </a:cubicBezTo>
                <a:cubicBezTo>
                  <a:pt x="15734" y="10411"/>
                  <a:pt x="15749" y="10526"/>
                  <a:pt x="15673" y="10937"/>
                </a:cubicBezTo>
                <a:cubicBezTo>
                  <a:pt x="15623" y="11205"/>
                  <a:pt x="15531" y="11429"/>
                  <a:pt x="15462" y="11429"/>
                </a:cubicBezTo>
                <a:cubicBezTo>
                  <a:pt x="15363" y="11429"/>
                  <a:pt x="15355" y="11515"/>
                  <a:pt x="15427" y="11905"/>
                </a:cubicBezTo>
                <a:cubicBezTo>
                  <a:pt x="15593" y="12806"/>
                  <a:pt x="15455" y="12955"/>
                  <a:pt x="14556" y="12788"/>
                </a:cubicBezTo>
                <a:cubicBezTo>
                  <a:pt x="13877" y="12661"/>
                  <a:pt x="13665" y="12689"/>
                  <a:pt x="13468" y="12991"/>
                </a:cubicBezTo>
                <a:cubicBezTo>
                  <a:pt x="13334" y="13198"/>
                  <a:pt x="13200" y="13282"/>
                  <a:pt x="13170" y="13178"/>
                </a:cubicBezTo>
                <a:cubicBezTo>
                  <a:pt x="13141" y="13074"/>
                  <a:pt x="13073" y="12400"/>
                  <a:pt x="13012" y="11667"/>
                </a:cubicBezTo>
                <a:cubicBezTo>
                  <a:pt x="12828" y="9431"/>
                  <a:pt x="12610" y="7967"/>
                  <a:pt x="12252" y="6573"/>
                </a:cubicBezTo>
                <a:cubicBezTo>
                  <a:pt x="11487" y="3594"/>
                  <a:pt x="10872" y="2249"/>
                  <a:pt x="9627" y="766"/>
                </a:cubicBezTo>
                <a:cubicBezTo>
                  <a:pt x="9459" y="567"/>
                  <a:pt x="9103" y="270"/>
                  <a:pt x="8790" y="87"/>
                </a:cubicBezTo>
                <a:close/>
                <a:moveTo>
                  <a:pt x="16252" y="1445"/>
                </a:moveTo>
                <a:cubicBezTo>
                  <a:pt x="16218" y="1389"/>
                  <a:pt x="16192" y="1408"/>
                  <a:pt x="16170" y="1513"/>
                </a:cubicBezTo>
                <a:cubicBezTo>
                  <a:pt x="16135" y="1680"/>
                  <a:pt x="16169" y="2059"/>
                  <a:pt x="16246" y="2362"/>
                </a:cubicBezTo>
                <a:cubicBezTo>
                  <a:pt x="16438" y="3115"/>
                  <a:pt x="16561" y="2667"/>
                  <a:pt x="16381" y="1870"/>
                </a:cubicBezTo>
                <a:cubicBezTo>
                  <a:pt x="16329" y="1642"/>
                  <a:pt x="16286" y="1502"/>
                  <a:pt x="16252" y="1445"/>
                </a:cubicBezTo>
                <a:close/>
                <a:moveTo>
                  <a:pt x="18702" y="1615"/>
                </a:moveTo>
                <a:lnTo>
                  <a:pt x="18474" y="2226"/>
                </a:lnTo>
                <a:cubicBezTo>
                  <a:pt x="18269" y="2774"/>
                  <a:pt x="18012" y="3912"/>
                  <a:pt x="18012" y="4281"/>
                </a:cubicBezTo>
                <a:cubicBezTo>
                  <a:pt x="18012" y="4564"/>
                  <a:pt x="18448" y="3062"/>
                  <a:pt x="18573" y="2345"/>
                </a:cubicBezTo>
                <a:lnTo>
                  <a:pt x="18702" y="1615"/>
                </a:lnTo>
                <a:close/>
                <a:moveTo>
                  <a:pt x="17568" y="3143"/>
                </a:moveTo>
                <a:cubicBezTo>
                  <a:pt x="17556" y="3060"/>
                  <a:pt x="17537" y="3125"/>
                  <a:pt x="17509" y="3313"/>
                </a:cubicBezTo>
                <a:cubicBezTo>
                  <a:pt x="17470" y="3580"/>
                  <a:pt x="17436" y="4032"/>
                  <a:pt x="17433" y="4332"/>
                </a:cubicBezTo>
                <a:cubicBezTo>
                  <a:pt x="17430" y="4632"/>
                  <a:pt x="17463" y="4875"/>
                  <a:pt x="17509" y="4875"/>
                </a:cubicBezTo>
                <a:cubicBezTo>
                  <a:pt x="17555" y="4875"/>
                  <a:pt x="17588" y="4423"/>
                  <a:pt x="17585" y="3856"/>
                </a:cubicBezTo>
                <a:cubicBezTo>
                  <a:pt x="17583" y="3458"/>
                  <a:pt x="17579" y="3227"/>
                  <a:pt x="17568" y="3143"/>
                </a:cubicBezTo>
                <a:close/>
                <a:moveTo>
                  <a:pt x="14351" y="6098"/>
                </a:moveTo>
                <a:cubicBezTo>
                  <a:pt x="14306" y="6098"/>
                  <a:pt x="14245" y="6202"/>
                  <a:pt x="14217" y="6335"/>
                </a:cubicBezTo>
                <a:cubicBezTo>
                  <a:pt x="14189" y="6469"/>
                  <a:pt x="14200" y="6573"/>
                  <a:pt x="14246" y="6573"/>
                </a:cubicBezTo>
                <a:cubicBezTo>
                  <a:pt x="14292" y="6573"/>
                  <a:pt x="14352" y="6469"/>
                  <a:pt x="14381" y="6335"/>
                </a:cubicBezTo>
                <a:cubicBezTo>
                  <a:pt x="14409" y="6202"/>
                  <a:pt x="14397" y="6098"/>
                  <a:pt x="14351" y="6098"/>
                </a:cubicBezTo>
                <a:close/>
                <a:moveTo>
                  <a:pt x="15468" y="8509"/>
                </a:moveTo>
                <a:cubicBezTo>
                  <a:pt x="15344" y="8509"/>
                  <a:pt x="15269" y="8626"/>
                  <a:pt x="15299" y="8763"/>
                </a:cubicBezTo>
                <a:cubicBezTo>
                  <a:pt x="15327" y="8897"/>
                  <a:pt x="15405" y="9001"/>
                  <a:pt x="15468" y="9001"/>
                </a:cubicBezTo>
                <a:cubicBezTo>
                  <a:pt x="15532" y="9001"/>
                  <a:pt x="15604" y="8897"/>
                  <a:pt x="15632" y="8763"/>
                </a:cubicBezTo>
                <a:cubicBezTo>
                  <a:pt x="15661" y="8626"/>
                  <a:pt x="15593" y="8509"/>
                  <a:pt x="15468" y="8509"/>
                </a:cubicBezTo>
                <a:close/>
                <a:moveTo>
                  <a:pt x="14907" y="8526"/>
                </a:moveTo>
                <a:cubicBezTo>
                  <a:pt x="14829" y="8524"/>
                  <a:pt x="14742" y="8630"/>
                  <a:pt x="14714" y="8763"/>
                </a:cubicBezTo>
                <a:cubicBezTo>
                  <a:pt x="14649" y="9070"/>
                  <a:pt x="14761" y="9070"/>
                  <a:pt x="14924" y="8763"/>
                </a:cubicBezTo>
                <a:cubicBezTo>
                  <a:pt x="15032" y="8561"/>
                  <a:pt x="15028" y="8529"/>
                  <a:pt x="14907" y="8526"/>
                </a:cubicBezTo>
                <a:close/>
                <a:moveTo>
                  <a:pt x="15077" y="9969"/>
                </a:moveTo>
                <a:cubicBezTo>
                  <a:pt x="14999" y="9967"/>
                  <a:pt x="14912" y="10073"/>
                  <a:pt x="14884" y="10207"/>
                </a:cubicBezTo>
                <a:cubicBezTo>
                  <a:pt x="14818" y="10513"/>
                  <a:pt x="14925" y="10513"/>
                  <a:pt x="15088" y="10207"/>
                </a:cubicBezTo>
                <a:cubicBezTo>
                  <a:pt x="15196" y="10004"/>
                  <a:pt x="15198" y="9972"/>
                  <a:pt x="15077" y="9969"/>
                </a:cubicBezTo>
                <a:close/>
                <a:moveTo>
                  <a:pt x="14702" y="10461"/>
                </a:moveTo>
                <a:cubicBezTo>
                  <a:pt x="14656" y="10461"/>
                  <a:pt x="14546" y="10670"/>
                  <a:pt x="14463" y="10937"/>
                </a:cubicBezTo>
                <a:cubicBezTo>
                  <a:pt x="14379" y="11203"/>
                  <a:pt x="14352" y="11429"/>
                  <a:pt x="14398" y="11429"/>
                </a:cubicBezTo>
                <a:cubicBezTo>
                  <a:pt x="14444" y="11429"/>
                  <a:pt x="14549" y="11203"/>
                  <a:pt x="14632" y="10937"/>
                </a:cubicBezTo>
                <a:cubicBezTo>
                  <a:pt x="14715" y="10670"/>
                  <a:pt x="14748" y="10461"/>
                  <a:pt x="14702" y="10461"/>
                </a:cubicBezTo>
                <a:close/>
                <a:moveTo>
                  <a:pt x="20035" y="12737"/>
                </a:moveTo>
                <a:cubicBezTo>
                  <a:pt x="20007" y="12762"/>
                  <a:pt x="20008" y="12899"/>
                  <a:pt x="20053" y="13110"/>
                </a:cubicBezTo>
                <a:cubicBezTo>
                  <a:pt x="20083" y="13252"/>
                  <a:pt x="20144" y="13365"/>
                  <a:pt x="20193" y="13365"/>
                </a:cubicBezTo>
                <a:cubicBezTo>
                  <a:pt x="20248" y="13365"/>
                  <a:pt x="20241" y="13222"/>
                  <a:pt x="20176" y="12991"/>
                </a:cubicBezTo>
                <a:cubicBezTo>
                  <a:pt x="20118" y="12791"/>
                  <a:pt x="20064" y="12712"/>
                  <a:pt x="20035" y="12737"/>
                </a:cubicBezTo>
                <a:close/>
                <a:moveTo>
                  <a:pt x="17264" y="17117"/>
                </a:moveTo>
                <a:cubicBezTo>
                  <a:pt x="17221" y="17041"/>
                  <a:pt x="17164" y="17101"/>
                  <a:pt x="17135" y="17236"/>
                </a:cubicBezTo>
                <a:cubicBezTo>
                  <a:pt x="17106" y="17372"/>
                  <a:pt x="17139" y="17474"/>
                  <a:pt x="17211" y="17474"/>
                </a:cubicBezTo>
                <a:cubicBezTo>
                  <a:pt x="17357" y="17474"/>
                  <a:pt x="17379" y="17325"/>
                  <a:pt x="17264" y="17117"/>
                </a:cubicBezTo>
                <a:close/>
                <a:moveTo>
                  <a:pt x="2487" y="17355"/>
                </a:moveTo>
                <a:cubicBezTo>
                  <a:pt x="2352" y="17342"/>
                  <a:pt x="2219" y="17390"/>
                  <a:pt x="2194" y="17508"/>
                </a:cubicBezTo>
                <a:cubicBezTo>
                  <a:pt x="2169" y="17626"/>
                  <a:pt x="2310" y="17729"/>
                  <a:pt x="2504" y="17729"/>
                </a:cubicBezTo>
                <a:cubicBezTo>
                  <a:pt x="2698" y="17729"/>
                  <a:pt x="2832" y="17645"/>
                  <a:pt x="2802" y="17559"/>
                </a:cubicBezTo>
                <a:cubicBezTo>
                  <a:pt x="2760" y="17434"/>
                  <a:pt x="2621" y="17368"/>
                  <a:pt x="2487" y="1735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" name="pasted-image.png"/>
          <p:cNvPicPr>
            <a:picLocks noChangeAspect="1"/>
          </p:cNvPicPr>
          <p:nvPr/>
        </p:nvPicPr>
        <p:blipFill>
          <a:blip r:embed="rId8" cstate="print">
            <a:lum bright="-10000" contrast="20000"/>
            <a:extLst/>
          </a:blip>
          <a:srcRect l="15640" t="1956" r="17314" b="1847"/>
          <a:stretch>
            <a:fillRect/>
          </a:stretch>
        </p:blipFill>
        <p:spPr>
          <a:xfrm>
            <a:off x="6393823" y="3951064"/>
            <a:ext cx="590548" cy="742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9" h="21585" extrusionOk="0">
                <a:moveTo>
                  <a:pt x="19839" y="0"/>
                </a:moveTo>
                <a:cubicBezTo>
                  <a:pt x="19562" y="4"/>
                  <a:pt x="19021" y="89"/>
                  <a:pt x="18726" y="185"/>
                </a:cubicBezTo>
                <a:cubicBezTo>
                  <a:pt x="18263" y="337"/>
                  <a:pt x="17631" y="727"/>
                  <a:pt x="17443" y="981"/>
                </a:cubicBezTo>
                <a:cubicBezTo>
                  <a:pt x="17118" y="1420"/>
                  <a:pt x="16969" y="2833"/>
                  <a:pt x="17211" y="3208"/>
                </a:cubicBezTo>
                <a:cubicBezTo>
                  <a:pt x="17306" y="3354"/>
                  <a:pt x="17354" y="3473"/>
                  <a:pt x="17319" y="3473"/>
                </a:cubicBezTo>
                <a:cubicBezTo>
                  <a:pt x="17284" y="3473"/>
                  <a:pt x="17363" y="3632"/>
                  <a:pt x="17489" y="3831"/>
                </a:cubicBezTo>
                <a:cubicBezTo>
                  <a:pt x="17616" y="4029"/>
                  <a:pt x="17684" y="4218"/>
                  <a:pt x="17644" y="4250"/>
                </a:cubicBezTo>
                <a:cubicBezTo>
                  <a:pt x="17604" y="4282"/>
                  <a:pt x="17695" y="4412"/>
                  <a:pt x="17845" y="4540"/>
                </a:cubicBezTo>
                <a:cubicBezTo>
                  <a:pt x="17995" y="4668"/>
                  <a:pt x="18082" y="4774"/>
                  <a:pt x="18030" y="4774"/>
                </a:cubicBezTo>
                <a:cubicBezTo>
                  <a:pt x="17979" y="4774"/>
                  <a:pt x="17995" y="4832"/>
                  <a:pt x="18069" y="4904"/>
                </a:cubicBezTo>
                <a:cubicBezTo>
                  <a:pt x="18144" y="4975"/>
                  <a:pt x="18227" y="5128"/>
                  <a:pt x="18255" y="5243"/>
                </a:cubicBezTo>
                <a:cubicBezTo>
                  <a:pt x="18282" y="5358"/>
                  <a:pt x="18394" y="5530"/>
                  <a:pt x="18502" y="5626"/>
                </a:cubicBezTo>
                <a:cubicBezTo>
                  <a:pt x="18610" y="5721"/>
                  <a:pt x="18654" y="5798"/>
                  <a:pt x="18602" y="5798"/>
                </a:cubicBezTo>
                <a:cubicBezTo>
                  <a:pt x="18550" y="5798"/>
                  <a:pt x="18610" y="5881"/>
                  <a:pt x="18726" y="5983"/>
                </a:cubicBezTo>
                <a:cubicBezTo>
                  <a:pt x="18842" y="6086"/>
                  <a:pt x="18892" y="6175"/>
                  <a:pt x="18842" y="6175"/>
                </a:cubicBezTo>
                <a:cubicBezTo>
                  <a:pt x="18792" y="6175"/>
                  <a:pt x="18817" y="6234"/>
                  <a:pt x="18896" y="6310"/>
                </a:cubicBezTo>
                <a:cubicBezTo>
                  <a:pt x="18975" y="6386"/>
                  <a:pt x="19016" y="6510"/>
                  <a:pt x="18981" y="6582"/>
                </a:cubicBezTo>
                <a:cubicBezTo>
                  <a:pt x="18946" y="6654"/>
                  <a:pt x="19030" y="6800"/>
                  <a:pt x="19174" y="6909"/>
                </a:cubicBezTo>
                <a:cubicBezTo>
                  <a:pt x="19372" y="7056"/>
                  <a:pt x="19432" y="7192"/>
                  <a:pt x="19406" y="7451"/>
                </a:cubicBezTo>
                <a:cubicBezTo>
                  <a:pt x="19387" y="7647"/>
                  <a:pt x="19439" y="7850"/>
                  <a:pt x="19530" y="7932"/>
                </a:cubicBezTo>
                <a:cubicBezTo>
                  <a:pt x="19618" y="8012"/>
                  <a:pt x="19688" y="8228"/>
                  <a:pt x="19684" y="8407"/>
                </a:cubicBezTo>
                <a:cubicBezTo>
                  <a:pt x="19681" y="8587"/>
                  <a:pt x="19712" y="8876"/>
                  <a:pt x="19762" y="9049"/>
                </a:cubicBezTo>
                <a:cubicBezTo>
                  <a:pt x="19880" y="9460"/>
                  <a:pt x="19946" y="10384"/>
                  <a:pt x="19862" y="10492"/>
                </a:cubicBezTo>
                <a:cubicBezTo>
                  <a:pt x="19826" y="10539"/>
                  <a:pt x="19778" y="10764"/>
                  <a:pt x="19754" y="10992"/>
                </a:cubicBezTo>
                <a:cubicBezTo>
                  <a:pt x="19665" y="11822"/>
                  <a:pt x="18491" y="13147"/>
                  <a:pt x="17969" y="13015"/>
                </a:cubicBezTo>
                <a:cubicBezTo>
                  <a:pt x="17525" y="12903"/>
                  <a:pt x="16365" y="12783"/>
                  <a:pt x="15225" y="12731"/>
                </a:cubicBezTo>
                <a:cubicBezTo>
                  <a:pt x="13925" y="12672"/>
                  <a:pt x="12670" y="12817"/>
                  <a:pt x="11492" y="13157"/>
                </a:cubicBezTo>
                <a:cubicBezTo>
                  <a:pt x="9214" y="13814"/>
                  <a:pt x="7660" y="13959"/>
                  <a:pt x="6237" y="13656"/>
                </a:cubicBezTo>
                <a:cubicBezTo>
                  <a:pt x="5391" y="13477"/>
                  <a:pt x="4390" y="13537"/>
                  <a:pt x="3733" y="13804"/>
                </a:cubicBezTo>
                <a:cubicBezTo>
                  <a:pt x="3266" y="13994"/>
                  <a:pt x="2450" y="14584"/>
                  <a:pt x="2450" y="14730"/>
                </a:cubicBezTo>
                <a:cubicBezTo>
                  <a:pt x="2450" y="14853"/>
                  <a:pt x="1295" y="15533"/>
                  <a:pt x="564" y="15840"/>
                </a:cubicBezTo>
                <a:cubicBezTo>
                  <a:pt x="-43" y="16095"/>
                  <a:pt x="-87" y="16125"/>
                  <a:pt x="92" y="16253"/>
                </a:cubicBezTo>
                <a:cubicBezTo>
                  <a:pt x="304" y="16405"/>
                  <a:pt x="1262" y="16490"/>
                  <a:pt x="1491" y="16377"/>
                </a:cubicBezTo>
                <a:cubicBezTo>
                  <a:pt x="1569" y="16338"/>
                  <a:pt x="1673" y="16327"/>
                  <a:pt x="1723" y="16352"/>
                </a:cubicBezTo>
                <a:cubicBezTo>
                  <a:pt x="1773" y="16377"/>
                  <a:pt x="2232" y="16319"/>
                  <a:pt x="2743" y="16222"/>
                </a:cubicBezTo>
                <a:cubicBezTo>
                  <a:pt x="3255" y="16126"/>
                  <a:pt x="3973" y="16045"/>
                  <a:pt x="4335" y="16043"/>
                </a:cubicBezTo>
                <a:cubicBezTo>
                  <a:pt x="5113" y="16040"/>
                  <a:pt x="5468" y="16236"/>
                  <a:pt x="6183" y="17067"/>
                </a:cubicBezTo>
                <a:cubicBezTo>
                  <a:pt x="6426" y="17351"/>
                  <a:pt x="6706" y="17641"/>
                  <a:pt x="6809" y="17709"/>
                </a:cubicBezTo>
                <a:cubicBezTo>
                  <a:pt x="7078" y="17887"/>
                  <a:pt x="7040" y="18079"/>
                  <a:pt x="6716" y="18178"/>
                </a:cubicBezTo>
                <a:cubicBezTo>
                  <a:pt x="6561" y="18225"/>
                  <a:pt x="6286" y="18410"/>
                  <a:pt x="6105" y="18591"/>
                </a:cubicBezTo>
                <a:cubicBezTo>
                  <a:pt x="5840" y="18856"/>
                  <a:pt x="5783" y="19014"/>
                  <a:pt x="5781" y="19411"/>
                </a:cubicBezTo>
                <a:cubicBezTo>
                  <a:pt x="5777" y="19960"/>
                  <a:pt x="5590" y="20105"/>
                  <a:pt x="5448" y="19670"/>
                </a:cubicBezTo>
                <a:cubicBezTo>
                  <a:pt x="5358" y="19393"/>
                  <a:pt x="4386" y="18527"/>
                  <a:pt x="4119" y="18486"/>
                </a:cubicBezTo>
                <a:cubicBezTo>
                  <a:pt x="3953" y="18461"/>
                  <a:pt x="3754" y="18892"/>
                  <a:pt x="3787" y="19208"/>
                </a:cubicBezTo>
                <a:cubicBezTo>
                  <a:pt x="3803" y="19368"/>
                  <a:pt x="3877" y="19430"/>
                  <a:pt x="4011" y="19411"/>
                </a:cubicBezTo>
                <a:cubicBezTo>
                  <a:pt x="4117" y="19396"/>
                  <a:pt x="4229" y="19446"/>
                  <a:pt x="4266" y="19522"/>
                </a:cubicBezTo>
                <a:cubicBezTo>
                  <a:pt x="4302" y="19598"/>
                  <a:pt x="4407" y="19640"/>
                  <a:pt x="4490" y="19615"/>
                </a:cubicBezTo>
                <a:cubicBezTo>
                  <a:pt x="4573" y="19589"/>
                  <a:pt x="4785" y="19672"/>
                  <a:pt x="4969" y="19800"/>
                </a:cubicBezTo>
                <a:cubicBezTo>
                  <a:pt x="5366" y="20074"/>
                  <a:pt x="5284" y="20182"/>
                  <a:pt x="4513" y="20423"/>
                </a:cubicBezTo>
                <a:cubicBezTo>
                  <a:pt x="4152" y="20536"/>
                  <a:pt x="4021" y="20636"/>
                  <a:pt x="4011" y="20787"/>
                </a:cubicBezTo>
                <a:cubicBezTo>
                  <a:pt x="3994" y="21043"/>
                  <a:pt x="4184" y="21103"/>
                  <a:pt x="4683" y="21003"/>
                </a:cubicBezTo>
                <a:cubicBezTo>
                  <a:pt x="5244" y="20890"/>
                  <a:pt x="6120" y="20988"/>
                  <a:pt x="6121" y="21163"/>
                </a:cubicBezTo>
                <a:cubicBezTo>
                  <a:pt x="6121" y="21240"/>
                  <a:pt x="6232" y="21303"/>
                  <a:pt x="6360" y="21305"/>
                </a:cubicBezTo>
                <a:cubicBezTo>
                  <a:pt x="6488" y="21307"/>
                  <a:pt x="6644" y="21336"/>
                  <a:pt x="6708" y="21367"/>
                </a:cubicBezTo>
                <a:cubicBezTo>
                  <a:pt x="6772" y="21398"/>
                  <a:pt x="7178" y="21420"/>
                  <a:pt x="7612" y="21422"/>
                </a:cubicBezTo>
                <a:cubicBezTo>
                  <a:pt x="8047" y="21424"/>
                  <a:pt x="8559" y="21457"/>
                  <a:pt x="8748" y="21490"/>
                </a:cubicBezTo>
                <a:cubicBezTo>
                  <a:pt x="8938" y="21523"/>
                  <a:pt x="9162" y="21518"/>
                  <a:pt x="9243" y="21478"/>
                </a:cubicBezTo>
                <a:cubicBezTo>
                  <a:pt x="9398" y="21401"/>
                  <a:pt x="10064" y="21347"/>
                  <a:pt x="10982" y="21348"/>
                </a:cubicBezTo>
                <a:cubicBezTo>
                  <a:pt x="11363" y="21348"/>
                  <a:pt x="11544" y="21308"/>
                  <a:pt x="11593" y="21206"/>
                </a:cubicBezTo>
                <a:cubicBezTo>
                  <a:pt x="11640" y="21108"/>
                  <a:pt x="11748" y="21083"/>
                  <a:pt x="11933" y="21120"/>
                </a:cubicBezTo>
                <a:cubicBezTo>
                  <a:pt x="12082" y="21150"/>
                  <a:pt x="12281" y="21183"/>
                  <a:pt x="12373" y="21194"/>
                </a:cubicBezTo>
                <a:cubicBezTo>
                  <a:pt x="12466" y="21205"/>
                  <a:pt x="12606" y="21250"/>
                  <a:pt x="12690" y="21293"/>
                </a:cubicBezTo>
                <a:cubicBezTo>
                  <a:pt x="12774" y="21335"/>
                  <a:pt x="13026" y="21357"/>
                  <a:pt x="13246" y="21348"/>
                </a:cubicBezTo>
                <a:cubicBezTo>
                  <a:pt x="14056" y="21315"/>
                  <a:pt x="14184" y="21319"/>
                  <a:pt x="14545" y="21379"/>
                </a:cubicBezTo>
                <a:cubicBezTo>
                  <a:pt x="14747" y="21412"/>
                  <a:pt x="15036" y="21479"/>
                  <a:pt x="15186" y="21527"/>
                </a:cubicBezTo>
                <a:cubicBezTo>
                  <a:pt x="15337" y="21575"/>
                  <a:pt x="15525" y="21599"/>
                  <a:pt x="15611" y="21576"/>
                </a:cubicBezTo>
                <a:cubicBezTo>
                  <a:pt x="15698" y="21554"/>
                  <a:pt x="15912" y="21507"/>
                  <a:pt x="16083" y="21478"/>
                </a:cubicBezTo>
                <a:cubicBezTo>
                  <a:pt x="16253" y="21448"/>
                  <a:pt x="16466" y="21398"/>
                  <a:pt x="16562" y="21367"/>
                </a:cubicBezTo>
                <a:cubicBezTo>
                  <a:pt x="16822" y="21282"/>
                  <a:pt x="17325" y="21245"/>
                  <a:pt x="18432" y="21225"/>
                </a:cubicBezTo>
                <a:cubicBezTo>
                  <a:pt x="19266" y="21210"/>
                  <a:pt x="19482" y="21172"/>
                  <a:pt x="19762" y="20996"/>
                </a:cubicBezTo>
                <a:cubicBezTo>
                  <a:pt x="19945" y="20881"/>
                  <a:pt x="20235" y="20789"/>
                  <a:pt x="20403" y="20787"/>
                </a:cubicBezTo>
                <a:lnTo>
                  <a:pt x="20705" y="20781"/>
                </a:lnTo>
                <a:lnTo>
                  <a:pt x="20372" y="20639"/>
                </a:lnTo>
                <a:cubicBezTo>
                  <a:pt x="20189" y="20560"/>
                  <a:pt x="19904" y="20478"/>
                  <a:pt x="19738" y="20454"/>
                </a:cubicBezTo>
                <a:cubicBezTo>
                  <a:pt x="19253" y="20383"/>
                  <a:pt x="19230" y="20326"/>
                  <a:pt x="19538" y="20003"/>
                </a:cubicBezTo>
                <a:cubicBezTo>
                  <a:pt x="19969" y="19552"/>
                  <a:pt x="19913" y="19275"/>
                  <a:pt x="19244" y="18542"/>
                </a:cubicBezTo>
                <a:cubicBezTo>
                  <a:pt x="18922" y="18189"/>
                  <a:pt x="18699" y="17900"/>
                  <a:pt x="18741" y="17900"/>
                </a:cubicBezTo>
                <a:cubicBezTo>
                  <a:pt x="18784" y="17900"/>
                  <a:pt x="18723" y="17820"/>
                  <a:pt x="18610" y="17721"/>
                </a:cubicBezTo>
                <a:cubicBezTo>
                  <a:pt x="18498" y="17622"/>
                  <a:pt x="18439" y="17501"/>
                  <a:pt x="18479" y="17450"/>
                </a:cubicBezTo>
                <a:cubicBezTo>
                  <a:pt x="18518" y="17399"/>
                  <a:pt x="18498" y="17328"/>
                  <a:pt x="18432" y="17296"/>
                </a:cubicBezTo>
                <a:cubicBezTo>
                  <a:pt x="18352" y="17256"/>
                  <a:pt x="18350" y="17184"/>
                  <a:pt x="18432" y="17061"/>
                </a:cubicBezTo>
                <a:cubicBezTo>
                  <a:pt x="18499" y="16962"/>
                  <a:pt x="18527" y="16876"/>
                  <a:pt x="18494" y="16876"/>
                </a:cubicBezTo>
                <a:cubicBezTo>
                  <a:pt x="18461" y="16876"/>
                  <a:pt x="18546" y="16711"/>
                  <a:pt x="18680" y="16506"/>
                </a:cubicBezTo>
                <a:cubicBezTo>
                  <a:pt x="18813" y="16301"/>
                  <a:pt x="18973" y="16136"/>
                  <a:pt x="19035" y="16136"/>
                </a:cubicBezTo>
                <a:cubicBezTo>
                  <a:pt x="19097" y="16136"/>
                  <a:pt x="19138" y="16041"/>
                  <a:pt x="19120" y="15926"/>
                </a:cubicBezTo>
                <a:cubicBezTo>
                  <a:pt x="19103" y="15811"/>
                  <a:pt x="19151" y="15620"/>
                  <a:pt x="19228" y="15507"/>
                </a:cubicBezTo>
                <a:cubicBezTo>
                  <a:pt x="19306" y="15394"/>
                  <a:pt x="19389" y="15122"/>
                  <a:pt x="19414" y="14902"/>
                </a:cubicBezTo>
                <a:cubicBezTo>
                  <a:pt x="19439" y="14683"/>
                  <a:pt x="19462" y="14487"/>
                  <a:pt x="19468" y="14464"/>
                </a:cubicBezTo>
                <a:cubicBezTo>
                  <a:pt x="19474" y="14441"/>
                  <a:pt x="19546" y="14471"/>
                  <a:pt x="19623" y="14532"/>
                </a:cubicBezTo>
                <a:cubicBezTo>
                  <a:pt x="19840" y="14706"/>
                  <a:pt x="19966" y="14665"/>
                  <a:pt x="19831" y="14464"/>
                </a:cubicBezTo>
                <a:cubicBezTo>
                  <a:pt x="19691" y="14255"/>
                  <a:pt x="19849" y="14128"/>
                  <a:pt x="20140" y="14218"/>
                </a:cubicBezTo>
                <a:cubicBezTo>
                  <a:pt x="20285" y="14262"/>
                  <a:pt x="20317" y="14223"/>
                  <a:pt x="20272" y="14033"/>
                </a:cubicBezTo>
                <a:cubicBezTo>
                  <a:pt x="20228" y="13848"/>
                  <a:pt x="20267" y="13776"/>
                  <a:pt x="20457" y="13718"/>
                </a:cubicBezTo>
                <a:cubicBezTo>
                  <a:pt x="20682" y="13650"/>
                  <a:pt x="21038" y="13105"/>
                  <a:pt x="20983" y="12910"/>
                </a:cubicBezTo>
                <a:cubicBezTo>
                  <a:pt x="20971" y="12867"/>
                  <a:pt x="20997" y="12761"/>
                  <a:pt x="21045" y="12676"/>
                </a:cubicBezTo>
                <a:cubicBezTo>
                  <a:pt x="21092" y="12590"/>
                  <a:pt x="21075" y="12434"/>
                  <a:pt x="21006" y="12330"/>
                </a:cubicBezTo>
                <a:cubicBezTo>
                  <a:pt x="20903" y="12177"/>
                  <a:pt x="20921" y="12118"/>
                  <a:pt x="21114" y="12010"/>
                </a:cubicBezTo>
                <a:cubicBezTo>
                  <a:pt x="21245" y="11937"/>
                  <a:pt x="21387" y="11774"/>
                  <a:pt x="21423" y="11652"/>
                </a:cubicBezTo>
                <a:cubicBezTo>
                  <a:pt x="21478" y="11465"/>
                  <a:pt x="21504" y="10911"/>
                  <a:pt x="21508" y="10344"/>
                </a:cubicBezTo>
                <a:cubicBezTo>
                  <a:pt x="21513" y="9778"/>
                  <a:pt x="21491" y="9202"/>
                  <a:pt x="21439" y="8975"/>
                </a:cubicBezTo>
                <a:cubicBezTo>
                  <a:pt x="21385" y="8740"/>
                  <a:pt x="21316" y="8363"/>
                  <a:pt x="21284" y="8142"/>
                </a:cubicBezTo>
                <a:cubicBezTo>
                  <a:pt x="21252" y="7921"/>
                  <a:pt x="21103" y="7543"/>
                  <a:pt x="20952" y="7303"/>
                </a:cubicBezTo>
                <a:cubicBezTo>
                  <a:pt x="20800" y="7063"/>
                  <a:pt x="20642" y="6731"/>
                  <a:pt x="20596" y="6563"/>
                </a:cubicBezTo>
                <a:cubicBezTo>
                  <a:pt x="20551" y="6395"/>
                  <a:pt x="20394" y="6148"/>
                  <a:pt x="20249" y="6008"/>
                </a:cubicBezTo>
                <a:cubicBezTo>
                  <a:pt x="20103" y="5868"/>
                  <a:pt x="19944" y="5642"/>
                  <a:pt x="19901" y="5502"/>
                </a:cubicBezTo>
                <a:cubicBezTo>
                  <a:pt x="19858" y="5362"/>
                  <a:pt x="19675" y="5103"/>
                  <a:pt x="19483" y="4929"/>
                </a:cubicBezTo>
                <a:cubicBezTo>
                  <a:pt x="19292" y="4754"/>
                  <a:pt x="19128" y="4572"/>
                  <a:pt x="19128" y="4521"/>
                </a:cubicBezTo>
                <a:cubicBezTo>
                  <a:pt x="19128" y="4471"/>
                  <a:pt x="18988" y="4181"/>
                  <a:pt x="18819" y="3880"/>
                </a:cubicBezTo>
                <a:cubicBezTo>
                  <a:pt x="18237" y="2848"/>
                  <a:pt x="18164" y="2211"/>
                  <a:pt x="18541" y="1622"/>
                </a:cubicBezTo>
                <a:cubicBezTo>
                  <a:pt x="18764" y="1273"/>
                  <a:pt x="19348" y="847"/>
                  <a:pt x="19561" y="876"/>
                </a:cubicBezTo>
                <a:cubicBezTo>
                  <a:pt x="19613" y="883"/>
                  <a:pt x="19683" y="881"/>
                  <a:pt x="19715" y="870"/>
                </a:cubicBezTo>
                <a:cubicBezTo>
                  <a:pt x="19747" y="859"/>
                  <a:pt x="20032" y="830"/>
                  <a:pt x="20349" y="808"/>
                </a:cubicBezTo>
                <a:cubicBezTo>
                  <a:pt x="20666" y="787"/>
                  <a:pt x="20952" y="746"/>
                  <a:pt x="20983" y="722"/>
                </a:cubicBezTo>
                <a:cubicBezTo>
                  <a:pt x="21134" y="601"/>
                  <a:pt x="20734" y="206"/>
                  <a:pt x="20411" y="154"/>
                </a:cubicBezTo>
                <a:cubicBezTo>
                  <a:pt x="20216" y="123"/>
                  <a:pt x="20039" y="63"/>
                  <a:pt x="20009" y="25"/>
                </a:cubicBezTo>
                <a:cubicBezTo>
                  <a:pt x="19995" y="7"/>
                  <a:pt x="19931" y="-1"/>
                  <a:pt x="19839" y="0"/>
                </a:cubicBezTo>
                <a:close/>
                <a:moveTo>
                  <a:pt x="6577" y="6094"/>
                </a:moveTo>
                <a:cubicBezTo>
                  <a:pt x="6492" y="6109"/>
                  <a:pt x="6408" y="6123"/>
                  <a:pt x="6306" y="6125"/>
                </a:cubicBezTo>
                <a:cubicBezTo>
                  <a:pt x="6115" y="6129"/>
                  <a:pt x="6018" y="6121"/>
                  <a:pt x="5943" y="6107"/>
                </a:cubicBezTo>
                <a:cubicBezTo>
                  <a:pt x="5943" y="6110"/>
                  <a:pt x="5951" y="6115"/>
                  <a:pt x="5951" y="6119"/>
                </a:cubicBezTo>
                <a:cubicBezTo>
                  <a:pt x="5951" y="6282"/>
                  <a:pt x="6026" y="6355"/>
                  <a:pt x="6213" y="6384"/>
                </a:cubicBezTo>
                <a:cubicBezTo>
                  <a:pt x="6271" y="6393"/>
                  <a:pt x="6281" y="6400"/>
                  <a:pt x="6329" y="6409"/>
                </a:cubicBezTo>
                <a:cubicBezTo>
                  <a:pt x="6297" y="6394"/>
                  <a:pt x="6261" y="6390"/>
                  <a:pt x="6237" y="6360"/>
                </a:cubicBezTo>
                <a:cubicBezTo>
                  <a:pt x="6111" y="6197"/>
                  <a:pt x="6302" y="6054"/>
                  <a:pt x="6484" y="6175"/>
                </a:cubicBezTo>
                <a:cubicBezTo>
                  <a:pt x="6493" y="6180"/>
                  <a:pt x="6492" y="6193"/>
                  <a:pt x="6499" y="6199"/>
                </a:cubicBezTo>
                <a:cubicBezTo>
                  <a:pt x="6516" y="6161"/>
                  <a:pt x="6540" y="6124"/>
                  <a:pt x="6577" y="6094"/>
                </a:cubicBezTo>
                <a:close/>
                <a:moveTo>
                  <a:pt x="6507" y="6403"/>
                </a:moveTo>
                <a:cubicBezTo>
                  <a:pt x="6490" y="6411"/>
                  <a:pt x="6472" y="6424"/>
                  <a:pt x="6453" y="6427"/>
                </a:cubicBezTo>
                <a:cubicBezTo>
                  <a:pt x="6465" y="6430"/>
                  <a:pt x="6510" y="6438"/>
                  <a:pt x="6515" y="6440"/>
                </a:cubicBezTo>
                <a:cubicBezTo>
                  <a:pt x="6521" y="6442"/>
                  <a:pt x="6506" y="6410"/>
                  <a:pt x="6507" y="6403"/>
                </a:cubicBezTo>
                <a:close/>
                <a:moveTo>
                  <a:pt x="13076" y="6452"/>
                </a:moveTo>
                <a:cubicBezTo>
                  <a:pt x="12972" y="6452"/>
                  <a:pt x="12883" y="6592"/>
                  <a:pt x="12876" y="6717"/>
                </a:cubicBezTo>
                <a:cubicBezTo>
                  <a:pt x="12877" y="6719"/>
                  <a:pt x="12882" y="6722"/>
                  <a:pt x="12883" y="6723"/>
                </a:cubicBezTo>
                <a:cubicBezTo>
                  <a:pt x="12904" y="6750"/>
                  <a:pt x="12909" y="6776"/>
                  <a:pt x="12899" y="6804"/>
                </a:cubicBezTo>
                <a:cubicBezTo>
                  <a:pt x="12904" y="6818"/>
                  <a:pt x="12897" y="6835"/>
                  <a:pt x="12906" y="6847"/>
                </a:cubicBezTo>
                <a:cubicBezTo>
                  <a:pt x="12956" y="6910"/>
                  <a:pt x="13021" y="6885"/>
                  <a:pt x="13076" y="6773"/>
                </a:cubicBezTo>
                <a:cubicBezTo>
                  <a:pt x="13198" y="6524"/>
                  <a:pt x="13198" y="6452"/>
                  <a:pt x="13076" y="6452"/>
                </a:cubicBezTo>
                <a:close/>
                <a:moveTo>
                  <a:pt x="12798" y="7414"/>
                </a:moveTo>
                <a:cubicBezTo>
                  <a:pt x="12777" y="7408"/>
                  <a:pt x="12745" y="7411"/>
                  <a:pt x="12713" y="7427"/>
                </a:cubicBezTo>
                <a:cubicBezTo>
                  <a:pt x="12649" y="7458"/>
                  <a:pt x="12597" y="7530"/>
                  <a:pt x="12597" y="7581"/>
                </a:cubicBezTo>
                <a:cubicBezTo>
                  <a:pt x="12597" y="7632"/>
                  <a:pt x="12649" y="7643"/>
                  <a:pt x="12713" y="7612"/>
                </a:cubicBezTo>
                <a:cubicBezTo>
                  <a:pt x="12777" y="7580"/>
                  <a:pt x="12829" y="7515"/>
                  <a:pt x="12829" y="7464"/>
                </a:cubicBezTo>
                <a:cubicBezTo>
                  <a:pt x="12829" y="7438"/>
                  <a:pt x="12819" y="7421"/>
                  <a:pt x="12798" y="7414"/>
                </a:cubicBezTo>
                <a:close/>
                <a:moveTo>
                  <a:pt x="5309" y="7895"/>
                </a:moveTo>
                <a:cubicBezTo>
                  <a:pt x="5156" y="7895"/>
                  <a:pt x="5063" y="7968"/>
                  <a:pt x="5039" y="8105"/>
                </a:cubicBezTo>
                <a:cubicBezTo>
                  <a:pt x="5008" y="8277"/>
                  <a:pt x="5057" y="8315"/>
                  <a:pt x="5309" y="8315"/>
                </a:cubicBezTo>
                <a:cubicBezTo>
                  <a:pt x="5562" y="8315"/>
                  <a:pt x="5610" y="8277"/>
                  <a:pt x="5580" y="8105"/>
                </a:cubicBezTo>
                <a:cubicBezTo>
                  <a:pt x="5555" y="7968"/>
                  <a:pt x="5462" y="7895"/>
                  <a:pt x="5309" y="7895"/>
                </a:cubicBezTo>
                <a:close/>
                <a:moveTo>
                  <a:pt x="13100" y="8975"/>
                </a:moveTo>
                <a:cubicBezTo>
                  <a:pt x="12995" y="8982"/>
                  <a:pt x="12880" y="9067"/>
                  <a:pt x="12852" y="9222"/>
                </a:cubicBezTo>
                <a:cubicBezTo>
                  <a:pt x="12824" y="9380"/>
                  <a:pt x="12878" y="9431"/>
                  <a:pt x="13061" y="9431"/>
                </a:cubicBezTo>
                <a:cubicBezTo>
                  <a:pt x="13243" y="9431"/>
                  <a:pt x="13301" y="9371"/>
                  <a:pt x="13301" y="9191"/>
                </a:cubicBezTo>
                <a:cubicBezTo>
                  <a:pt x="13301" y="9038"/>
                  <a:pt x="13204" y="8968"/>
                  <a:pt x="13100" y="8975"/>
                </a:cubicBezTo>
                <a:close/>
                <a:moveTo>
                  <a:pt x="2813" y="18011"/>
                </a:moveTo>
                <a:cubicBezTo>
                  <a:pt x="2762" y="18016"/>
                  <a:pt x="2717" y="18041"/>
                  <a:pt x="2674" y="18104"/>
                </a:cubicBezTo>
                <a:cubicBezTo>
                  <a:pt x="2598" y="18212"/>
                  <a:pt x="2426" y="18247"/>
                  <a:pt x="2048" y="18227"/>
                </a:cubicBezTo>
                <a:cubicBezTo>
                  <a:pt x="1686" y="18208"/>
                  <a:pt x="1512" y="18234"/>
                  <a:pt x="1468" y="18326"/>
                </a:cubicBezTo>
                <a:cubicBezTo>
                  <a:pt x="1414" y="18438"/>
                  <a:pt x="1752" y="18580"/>
                  <a:pt x="2117" y="18597"/>
                </a:cubicBezTo>
                <a:cubicBezTo>
                  <a:pt x="2160" y="18599"/>
                  <a:pt x="2226" y="18628"/>
                  <a:pt x="2264" y="18659"/>
                </a:cubicBezTo>
                <a:cubicBezTo>
                  <a:pt x="2303" y="18690"/>
                  <a:pt x="2472" y="18707"/>
                  <a:pt x="2643" y="18702"/>
                </a:cubicBezTo>
                <a:cubicBezTo>
                  <a:pt x="2877" y="18695"/>
                  <a:pt x="2981" y="18633"/>
                  <a:pt x="3045" y="18443"/>
                </a:cubicBezTo>
                <a:cubicBezTo>
                  <a:pt x="3123" y="18209"/>
                  <a:pt x="2966" y="17997"/>
                  <a:pt x="2813" y="18011"/>
                </a:cubicBezTo>
                <a:close/>
                <a:moveTo>
                  <a:pt x="3493" y="18276"/>
                </a:moveTo>
                <a:cubicBezTo>
                  <a:pt x="3425" y="18276"/>
                  <a:pt x="3399" y="18318"/>
                  <a:pt x="3439" y="18369"/>
                </a:cubicBezTo>
                <a:cubicBezTo>
                  <a:pt x="3479" y="18420"/>
                  <a:pt x="3534" y="18461"/>
                  <a:pt x="3563" y="18461"/>
                </a:cubicBezTo>
                <a:cubicBezTo>
                  <a:pt x="3591" y="18461"/>
                  <a:pt x="3617" y="18420"/>
                  <a:pt x="3617" y="18369"/>
                </a:cubicBezTo>
                <a:cubicBezTo>
                  <a:pt x="3617" y="18318"/>
                  <a:pt x="3561" y="18276"/>
                  <a:pt x="3493" y="18276"/>
                </a:cubicBezTo>
                <a:close/>
                <a:moveTo>
                  <a:pt x="3253" y="19177"/>
                </a:moveTo>
                <a:cubicBezTo>
                  <a:pt x="3053" y="19149"/>
                  <a:pt x="2812" y="19224"/>
                  <a:pt x="2658" y="19374"/>
                </a:cubicBezTo>
                <a:cubicBezTo>
                  <a:pt x="2531" y="19499"/>
                  <a:pt x="2540" y="19512"/>
                  <a:pt x="2712" y="19461"/>
                </a:cubicBezTo>
                <a:cubicBezTo>
                  <a:pt x="2850" y="19420"/>
                  <a:pt x="2955" y="19462"/>
                  <a:pt x="3045" y="19596"/>
                </a:cubicBezTo>
                <a:lnTo>
                  <a:pt x="3176" y="19794"/>
                </a:lnTo>
                <a:lnTo>
                  <a:pt x="3393" y="19572"/>
                </a:lnTo>
                <a:cubicBezTo>
                  <a:pt x="3583" y="19373"/>
                  <a:pt x="3588" y="19333"/>
                  <a:pt x="3431" y="19239"/>
                </a:cubicBezTo>
                <a:cubicBezTo>
                  <a:pt x="3378" y="19206"/>
                  <a:pt x="3320" y="19186"/>
                  <a:pt x="3253" y="1917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5" name="pasted-image.png"/>
          <p:cNvPicPr>
            <a:picLocks noChangeAspect="1"/>
          </p:cNvPicPr>
          <p:nvPr/>
        </p:nvPicPr>
        <p:blipFill>
          <a:blip r:embed="rId8" cstate="print">
            <a:lum bright="-10000" contrast="20000"/>
            <a:extLst/>
          </a:blip>
          <a:srcRect l="15640" t="1956" r="17314" b="1847"/>
          <a:stretch>
            <a:fillRect/>
          </a:stretch>
        </p:blipFill>
        <p:spPr>
          <a:xfrm>
            <a:off x="6143636" y="4286256"/>
            <a:ext cx="590548" cy="7425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9" h="21585" extrusionOk="0">
                <a:moveTo>
                  <a:pt x="19839" y="0"/>
                </a:moveTo>
                <a:cubicBezTo>
                  <a:pt x="19562" y="4"/>
                  <a:pt x="19021" y="89"/>
                  <a:pt x="18726" y="185"/>
                </a:cubicBezTo>
                <a:cubicBezTo>
                  <a:pt x="18263" y="337"/>
                  <a:pt x="17631" y="727"/>
                  <a:pt x="17443" y="981"/>
                </a:cubicBezTo>
                <a:cubicBezTo>
                  <a:pt x="17118" y="1420"/>
                  <a:pt x="16969" y="2833"/>
                  <a:pt x="17211" y="3208"/>
                </a:cubicBezTo>
                <a:cubicBezTo>
                  <a:pt x="17306" y="3354"/>
                  <a:pt x="17354" y="3473"/>
                  <a:pt x="17319" y="3473"/>
                </a:cubicBezTo>
                <a:cubicBezTo>
                  <a:pt x="17284" y="3473"/>
                  <a:pt x="17363" y="3632"/>
                  <a:pt x="17489" y="3831"/>
                </a:cubicBezTo>
                <a:cubicBezTo>
                  <a:pt x="17616" y="4029"/>
                  <a:pt x="17684" y="4218"/>
                  <a:pt x="17644" y="4250"/>
                </a:cubicBezTo>
                <a:cubicBezTo>
                  <a:pt x="17604" y="4282"/>
                  <a:pt x="17695" y="4412"/>
                  <a:pt x="17845" y="4540"/>
                </a:cubicBezTo>
                <a:cubicBezTo>
                  <a:pt x="17995" y="4668"/>
                  <a:pt x="18082" y="4774"/>
                  <a:pt x="18030" y="4774"/>
                </a:cubicBezTo>
                <a:cubicBezTo>
                  <a:pt x="17979" y="4774"/>
                  <a:pt x="17995" y="4832"/>
                  <a:pt x="18069" y="4904"/>
                </a:cubicBezTo>
                <a:cubicBezTo>
                  <a:pt x="18144" y="4975"/>
                  <a:pt x="18227" y="5128"/>
                  <a:pt x="18255" y="5243"/>
                </a:cubicBezTo>
                <a:cubicBezTo>
                  <a:pt x="18282" y="5358"/>
                  <a:pt x="18394" y="5530"/>
                  <a:pt x="18502" y="5626"/>
                </a:cubicBezTo>
                <a:cubicBezTo>
                  <a:pt x="18610" y="5721"/>
                  <a:pt x="18654" y="5798"/>
                  <a:pt x="18602" y="5798"/>
                </a:cubicBezTo>
                <a:cubicBezTo>
                  <a:pt x="18550" y="5798"/>
                  <a:pt x="18610" y="5881"/>
                  <a:pt x="18726" y="5983"/>
                </a:cubicBezTo>
                <a:cubicBezTo>
                  <a:pt x="18842" y="6086"/>
                  <a:pt x="18892" y="6175"/>
                  <a:pt x="18842" y="6175"/>
                </a:cubicBezTo>
                <a:cubicBezTo>
                  <a:pt x="18792" y="6175"/>
                  <a:pt x="18817" y="6234"/>
                  <a:pt x="18896" y="6310"/>
                </a:cubicBezTo>
                <a:cubicBezTo>
                  <a:pt x="18975" y="6386"/>
                  <a:pt x="19016" y="6510"/>
                  <a:pt x="18981" y="6582"/>
                </a:cubicBezTo>
                <a:cubicBezTo>
                  <a:pt x="18946" y="6654"/>
                  <a:pt x="19030" y="6800"/>
                  <a:pt x="19174" y="6909"/>
                </a:cubicBezTo>
                <a:cubicBezTo>
                  <a:pt x="19372" y="7056"/>
                  <a:pt x="19432" y="7192"/>
                  <a:pt x="19406" y="7451"/>
                </a:cubicBezTo>
                <a:cubicBezTo>
                  <a:pt x="19387" y="7647"/>
                  <a:pt x="19439" y="7850"/>
                  <a:pt x="19530" y="7932"/>
                </a:cubicBezTo>
                <a:cubicBezTo>
                  <a:pt x="19618" y="8012"/>
                  <a:pt x="19688" y="8228"/>
                  <a:pt x="19684" y="8407"/>
                </a:cubicBezTo>
                <a:cubicBezTo>
                  <a:pt x="19681" y="8587"/>
                  <a:pt x="19712" y="8876"/>
                  <a:pt x="19762" y="9049"/>
                </a:cubicBezTo>
                <a:cubicBezTo>
                  <a:pt x="19880" y="9460"/>
                  <a:pt x="19946" y="10384"/>
                  <a:pt x="19862" y="10492"/>
                </a:cubicBezTo>
                <a:cubicBezTo>
                  <a:pt x="19826" y="10539"/>
                  <a:pt x="19778" y="10764"/>
                  <a:pt x="19754" y="10992"/>
                </a:cubicBezTo>
                <a:cubicBezTo>
                  <a:pt x="19665" y="11822"/>
                  <a:pt x="18491" y="13147"/>
                  <a:pt x="17969" y="13015"/>
                </a:cubicBezTo>
                <a:cubicBezTo>
                  <a:pt x="17525" y="12903"/>
                  <a:pt x="16365" y="12783"/>
                  <a:pt x="15225" y="12731"/>
                </a:cubicBezTo>
                <a:cubicBezTo>
                  <a:pt x="13925" y="12672"/>
                  <a:pt x="12670" y="12817"/>
                  <a:pt x="11492" y="13157"/>
                </a:cubicBezTo>
                <a:cubicBezTo>
                  <a:pt x="9214" y="13814"/>
                  <a:pt x="7660" y="13959"/>
                  <a:pt x="6237" y="13656"/>
                </a:cubicBezTo>
                <a:cubicBezTo>
                  <a:pt x="5391" y="13477"/>
                  <a:pt x="4390" y="13537"/>
                  <a:pt x="3733" y="13804"/>
                </a:cubicBezTo>
                <a:cubicBezTo>
                  <a:pt x="3266" y="13994"/>
                  <a:pt x="2450" y="14584"/>
                  <a:pt x="2450" y="14730"/>
                </a:cubicBezTo>
                <a:cubicBezTo>
                  <a:pt x="2450" y="14853"/>
                  <a:pt x="1295" y="15533"/>
                  <a:pt x="564" y="15840"/>
                </a:cubicBezTo>
                <a:cubicBezTo>
                  <a:pt x="-43" y="16095"/>
                  <a:pt x="-87" y="16125"/>
                  <a:pt x="92" y="16253"/>
                </a:cubicBezTo>
                <a:cubicBezTo>
                  <a:pt x="304" y="16405"/>
                  <a:pt x="1262" y="16490"/>
                  <a:pt x="1491" y="16377"/>
                </a:cubicBezTo>
                <a:cubicBezTo>
                  <a:pt x="1569" y="16338"/>
                  <a:pt x="1673" y="16327"/>
                  <a:pt x="1723" y="16352"/>
                </a:cubicBezTo>
                <a:cubicBezTo>
                  <a:pt x="1773" y="16377"/>
                  <a:pt x="2232" y="16319"/>
                  <a:pt x="2743" y="16222"/>
                </a:cubicBezTo>
                <a:cubicBezTo>
                  <a:pt x="3255" y="16126"/>
                  <a:pt x="3973" y="16045"/>
                  <a:pt x="4335" y="16043"/>
                </a:cubicBezTo>
                <a:cubicBezTo>
                  <a:pt x="5113" y="16040"/>
                  <a:pt x="5468" y="16236"/>
                  <a:pt x="6183" y="17067"/>
                </a:cubicBezTo>
                <a:cubicBezTo>
                  <a:pt x="6426" y="17351"/>
                  <a:pt x="6706" y="17641"/>
                  <a:pt x="6809" y="17709"/>
                </a:cubicBezTo>
                <a:cubicBezTo>
                  <a:pt x="7078" y="17887"/>
                  <a:pt x="7040" y="18079"/>
                  <a:pt x="6716" y="18178"/>
                </a:cubicBezTo>
                <a:cubicBezTo>
                  <a:pt x="6561" y="18225"/>
                  <a:pt x="6286" y="18410"/>
                  <a:pt x="6105" y="18591"/>
                </a:cubicBezTo>
                <a:cubicBezTo>
                  <a:pt x="5840" y="18856"/>
                  <a:pt x="5783" y="19014"/>
                  <a:pt x="5781" y="19411"/>
                </a:cubicBezTo>
                <a:cubicBezTo>
                  <a:pt x="5777" y="19960"/>
                  <a:pt x="5590" y="20105"/>
                  <a:pt x="5448" y="19670"/>
                </a:cubicBezTo>
                <a:cubicBezTo>
                  <a:pt x="5358" y="19393"/>
                  <a:pt x="4386" y="18527"/>
                  <a:pt x="4119" y="18486"/>
                </a:cubicBezTo>
                <a:cubicBezTo>
                  <a:pt x="3953" y="18461"/>
                  <a:pt x="3754" y="18892"/>
                  <a:pt x="3787" y="19208"/>
                </a:cubicBezTo>
                <a:cubicBezTo>
                  <a:pt x="3803" y="19368"/>
                  <a:pt x="3877" y="19430"/>
                  <a:pt x="4011" y="19411"/>
                </a:cubicBezTo>
                <a:cubicBezTo>
                  <a:pt x="4117" y="19396"/>
                  <a:pt x="4229" y="19446"/>
                  <a:pt x="4266" y="19522"/>
                </a:cubicBezTo>
                <a:cubicBezTo>
                  <a:pt x="4302" y="19598"/>
                  <a:pt x="4407" y="19640"/>
                  <a:pt x="4490" y="19615"/>
                </a:cubicBezTo>
                <a:cubicBezTo>
                  <a:pt x="4573" y="19589"/>
                  <a:pt x="4785" y="19672"/>
                  <a:pt x="4969" y="19800"/>
                </a:cubicBezTo>
                <a:cubicBezTo>
                  <a:pt x="5366" y="20074"/>
                  <a:pt x="5284" y="20182"/>
                  <a:pt x="4513" y="20423"/>
                </a:cubicBezTo>
                <a:cubicBezTo>
                  <a:pt x="4152" y="20536"/>
                  <a:pt x="4021" y="20636"/>
                  <a:pt x="4011" y="20787"/>
                </a:cubicBezTo>
                <a:cubicBezTo>
                  <a:pt x="3994" y="21043"/>
                  <a:pt x="4184" y="21103"/>
                  <a:pt x="4683" y="21003"/>
                </a:cubicBezTo>
                <a:cubicBezTo>
                  <a:pt x="5244" y="20890"/>
                  <a:pt x="6120" y="20988"/>
                  <a:pt x="6121" y="21163"/>
                </a:cubicBezTo>
                <a:cubicBezTo>
                  <a:pt x="6121" y="21240"/>
                  <a:pt x="6232" y="21303"/>
                  <a:pt x="6360" y="21305"/>
                </a:cubicBezTo>
                <a:cubicBezTo>
                  <a:pt x="6488" y="21307"/>
                  <a:pt x="6644" y="21336"/>
                  <a:pt x="6708" y="21367"/>
                </a:cubicBezTo>
                <a:cubicBezTo>
                  <a:pt x="6772" y="21398"/>
                  <a:pt x="7178" y="21420"/>
                  <a:pt x="7612" y="21422"/>
                </a:cubicBezTo>
                <a:cubicBezTo>
                  <a:pt x="8047" y="21424"/>
                  <a:pt x="8559" y="21457"/>
                  <a:pt x="8748" y="21490"/>
                </a:cubicBezTo>
                <a:cubicBezTo>
                  <a:pt x="8938" y="21523"/>
                  <a:pt x="9162" y="21518"/>
                  <a:pt x="9243" y="21478"/>
                </a:cubicBezTo>
                <a:cubicBezTo>
                  <a:pt x="9398" y="21401"/>
                  <a:pt x="10064" y="21347"/>
                  <a:pt x="10982" y="21348"/>
                </a:cubicBezTo>
                <a:cubicBezTo>
                  <a:pt x="11363" y="21348"/>
                  <a:pt x="11544" y="21308"/>
                  <a:pt x="11593" y="21206"/>
                </a:cubicBezTo>
                <a:cubicBezTo>
                  <a:pt x="11640" y="21108"/>
                  <a:pt x="11748" y="21083"/>
                  <a:pt x="11933" y="21120"/>
                </a:cubicBezTo>
                <a:cubicBezTo>
                  <a:pt x="12082" y="21150"/>
                  <a:pt x="12281" y="21183"/>
                  <a:pt x="12373" y="21194"/>
                </a:cubicBezTo>
                <a:cubicBezTo>
                  <a:pt x="12466" y="21205"/>
                  <a:pt x="12606" y="21250"/>
                  <a:pt x="12690" y="21293"/>
                </a:cubicBezTo>
                <a:cubicBezTo>
                  <a:pt x="12774" y="21335"/>
                  <a:pt x="13026" y="21357"/>
                  <a:pt x="13246" y="21348"/>
                </a:cubicBezTo>
                <a:cubicBezTo>
                  <a:pt x="14056" y="21315"/>
                  <a:pt x="14184" y="21319"/>
                  <a:pt x="14545" y="21379"/>
                </a:cubicBezTo>
                <a:cubicBezTo>
                  <a:pt x="14747" y="21412"/>
                  <a:pt x="15036" y="21479"/>
                  <a:pt x="15186" y="21527"/>
                </a:cubicBezTo>
                <a:cubicBezTo>
                  <a:pt x="15337" y="21575"/>
                  <a:pt x="15525" y="21599"/>
                  <a:pt x="15611" y="21576"/>
                </a:cubicBezTo>
                <a:cubicBezTo>
                  <a:pt x="15698" y="21554"/>
                  <a:pt x="15912" y="21507"/>
                  <a:pt x="16083" y="21478"/>
                </a:cubicBezTo>
                <a:cubicBezTo>
                  <a:pt x="16253" y="21448"/>
                  <a:pt x="16466" y="21398"/>
                  <a:pt x="16562" y="21367"/>
                </a:cubicBezTo>
                <a:cubicBezTo>
                  <a:pt x="16822" y="21282"/>
                  <a:pt x="17325" y="21245"/>
                  <a:pt x="18432" y="21225"/>
                </a:cubicBezTo>
                <a:cubicBezTo>
                  <a:pt x="19266" y="21210"/>
                  <a:pt x="19482" y="21172"/>
                  <a:pt x="19762" y="20996"/>
                </a:cubicBezTo>
                <a:cubicBezTo>
                  <a:pt x="19945" y="20881"/>
                  <a:pt x="20235" y="20789"/>
                  <a:pt x="20403" y="20787"/>
                </a:cubicBezTo>
                <a:lnTo>
                  <a:pt x="20705" y="20781"/>
                </a:lnTo>
                <a:lnTo>
                  <a:pt x="20372" y="20639"/>
                </a:lnTo>
                <a:cubicBezTo>
                  <a:pt x="20189" y="20560"/>
                  <a:pt x="19904" y="20478"/>
                  <a:pt x="19738" y="20454"/>
                </a:cubicBezTo>
                <a:cubicBezTo>
                  <a:pt x="19253" y="20383"/>
                  <a:pt x="19230" y="20326"/>
                  <a:pt x="19538" y="20003"/>
                </a:cubicBezTo>
                <a:cubicBezTo>
                  <a:pt x="19969" y="19552"/>
                  <a:pt x="19913" y="19275"/>
                  <a:pt x="19244" y="18542"/>
                </a:cubicBezTo>
                <a:cubicBezTo>
                  <a:pt x="18922" y="18189"/>
                  <a:pt x="18699" y="17900"/>
                  <a:pt x="18741" y="17900"/>
                </a:cubicBezTo>
                <a:cubicBezTo>
                  <a:pt x="18784" y="17900"/>
                  <a:pt x="18723" y="17820"/>
                  <a:pt x="18610" y="17721"/>
                </a:cubicBezTo>
                <a:cubicBezTo>
                  <a:pt x="18498" y="17622"/>
                  <a:pt x="18439" y="17501"/>
                  <a:pt x="18479" y="17450"/>
                </a:cubicBezTo>
                <a:cubicBezTo>
                  <a:pt x="18518" y="17399"/>
                  <a:pt x="18498" y="17328"/>
                  <a:pt x="18432" y="17296"/>
                </a:cubicBezTo>
                <a:cubicBezTo>
                  <a:pt x="18352" y="17256"/>
                  <a:pt x="18350" y="17184"/>
                  <a:pt x="18432" y="17061"/>
                </a:cubicBezTo>
                <a:cubicBezTo>
                  <a:pt x="18499" y="16962"/>
                  <a:pt x="18527" y="16876"/>
                  <a:pt x="18494" y="16876"/>
                </a:cubicBezTo>
                <a:cubicBezTo>
                  <a:pt x="18461" y="16876"/>
                  <a:pt x="18546" y="16711"/>
                  <a:pt x="18680" y="16506"/>
                </a:cubicBezTo>
                <a:cubicBezTo>
                  <a:pt x="18813" y="16301"/>
                  <a:pt x="18973" y="16136"/>
                  <a:pt x="19035" y="16136"/>
                </a:cubicBezTo>
                <a:cubicBezTo>
                  <a:pt x="19097" y="16136"/>
                  <a:pt x="19138" y="16041"/>
                  <a:pt x="19120" y="15926"/>
                </a:cubicBezTo>
                <a:cubicBezTo>
                  <a:pt x="19103" y="15811"/>
                  <a:pt x="19151" y="15620"/>
                  <a:pt x="19228" y="15507"/>
                </a:cubicBezTo>
                <a:cubicBezTo>
                  <a:pt x="19306" y="15394"/>
                  <a:pt x="19389" y="15122"/>
                  <a:pt x="19414" y="14902"/>
                </a:cubicBezTo>
                <a:cubicBezTo>
                  <a:pt x="19439" y="14683"/>
                  <a:pt x="19462" y="14487"/>
                  <a:pt x="19468" y="14464"/>
                </a:cubicBezTo>
                <a:cubicBezTo>
                  <a:pt x="19474" y="14441"/>
                  <a:pt x="19546" y="14471"/>
                  <a:pt x="19623" y="14532"/>
                </a:cubicBezTo>
                <a:cubicBezTo>
                  <a:pt x="19840" y="14706"/>
                  <a:pt x="19966" y="14665"/>
                  <a:pt x="19831" y="14464"/>
                </a:cubicBezTo>
                <a:cubicBezTo>
                  <a:pt x="19691" y="14255"/>
                  <a:pt x="19849" y="14128"/>
                  <a:pt x="20140" y="14218"/>
                </a:cubicBezTo>
                <a:cubicBezTo>
                  <a:pt x="20285" y="14262"/>
                  <a:pt x="20317" y="14223"/>
                  <a:pt x="20272" y="14033"/>
                </a:cubicBezTo>
                <a:cubicBezTo>
                  <a:pt x="20228" y="13848"/>
                  <a:pt x="20267" y="13776"/>
                  <a:pt x="20457" y="13718"/>
                </a:cubicBezTo>
                <a:cubicBezTo>
                  <a:pt x="20682" y="13650"/>
                  <a:pt x="21038" y="13105"/>
                  <a:pt x="20983" y="12910"/>
                </a:cubicBezTo>
                <a:cubicBezTo>
                  <a:pt x="20971" y="12867"/>
                  <a:pt x="20997" y="12761"/>
                  <a:pt x="21045" y="12676"/>
                </a:cubicBezTo>
                <a:cubicBezTo>
                  <a:pt x="21092" y="12590"/>
                  <a:pt x="21075" y="12434"/>
                  <a:pt x="21006" y="12330"/>
                </a:cubicBezTo>
                <a:cubicBezTo>
                  <a:pt x="20903" y="12177"/>
                  <a:pt x="20921" y="12118"/>
                  <a:pt x="21114" y="12010"/>
                </a:cubicBezTo>
                <a:cubicBezTo>
                  <a:pt x="21245" y="11937"/>
                  <a:pt x="21387" y="11774"/>
                  <a:pt x="21423" y="11652"/>
                </a:cubicBezTo>
                <a:cubicBezTo>
                  <a:pt x="21478" y="11465"/>
                  <a:pt x="21504" y="10911"/>
                  <a:pt x="21508" y="10344"/>
                </a:cubicBezTo>
                <a:cubicBezTo>
                  <a:pt x="21513" y="9778"/>
                  <a:pt x="21491" y="9202"/>
                  <a:pt x="21439" y="8975"/>
                </a:cubicBezTo>
                <a:cubicBezTo>
                  <a:pt x="21385" y="8740"/>
                  <a:pt x="21316" y="8363"/>
                  <a:pt x="21284" y="8142"/>
                </a:cubicBezTo>
                <a:cubicBezTo>
                  <a:pt x="21252" y="7921"/>
                  <a:pt x="21103" y="7543"/>
                  <a:pt x="20952" y="7303"/>
                </a:cubicBezTo>
                <a:cubicBezTo>
                  <a:pt x="20800" y="7063"/>
                  <a:pt x="20642" y="6731"/>
                  <a:pt x="20596" y="6563"/>
                </a:cubicBezTo>
                <a:cubicBezTo>
                  <a:pt x="20551" y="6395"/>
                  <a:pt x="20394" y="6148"/>
                  <a:pt x="20249" y="6008"/>
                </a:cubicBezTo>
                <a:cubicBezTo>
                  <a:pt x="20103" y="5868"/>
                  <a:pt x="19944" y="5642"/>
                  <a:pt x="19901" y="5502"/>
                </a:cubicBezTo>
                <a:cubicBezTo>
                  <a:pt x="19858" y="5362"/>
                  <a:pt x="19675" y="5103"/>
                  <a:pt x="19483" y="4929"/>
                </a:cubicBezTo>
                <a:cubicBezTo>
                  <a:pt x="19292" y="4754"/>
                  <a:pt x="19128" y="4572"/>
                  <a:pt x="19128" y="4521"/>
                </a:cubicBezTo>
                <a:cubicBezTo>
                  <a:pt x="19128" y="4471"/>
                  <a:pt x="18988" y="4181"/>
                  <a:pt x="18819" y="3880"/>
                </a:cubicBezTo>
                <a:cubicBezTo>
                  <a:pt x="18237" y="2848"/>
                  <a:pt x="18164" y="2211"/>
                  <a:pt x="18541" y="1622"/>
                </a:cubicBezTo>
                <a:cubicBezTo>
                  <a:pt x="18764" y="1273"/>
                  <a:pt x="19348" y="847"/>
                  <a:pt x="19561" y="876"/>
                </a:cubicBezTo>
                <a:cubicBezTo>
                  <a:pt x="19613" y="883"/>
                  <a:pt x="19683" y="881"/>
                  <a:pt x="19715" y="870"/>
                </a:cubicBezTo>
                <a:cubicBezTo>
                  <a:pt x="19747" y="859"/>
                  <a:pt x="20032" y="830"/>
                  <a:pt x="20349" y="808"/>
                </a:cubicBezTo>
                <a:cubicBezTo>
                  <a:pt x="20666" y="787"/>
                  <a:pt x="20952" y="746"/>
                  <a:pt x="20983" y="722"/>
                </a:cubicBezTo>
                <a:cubicBezTo>
                  <a:pt x="21134" y="601"/>
                  <a:pt x="20734" y="206"/>
                  <a:pt x="20411" y="154"/>
                </a:cubicBezTo>
                <a:cubicBezTo>
                  <a:pt x="20216" y="123"/>
                  <a:pt x="20039" y="63"/>
                  <a:pt x="20009" y="25"/>
                </a:cubicBezTo>
                <a:cubicBezTo>
                  <a:pt x="19995" y="7"/>
                  <a:pt x="19931" y="-1"/>
                  <a:pt x="19839" y="0"/>
                </a:cubicBezTo>
                <a:close/>
                <a:moveTo>
                  <a:pt x="6577" y="6094"/>
                </a:moveTo>
                <a:cubicBezTo>
                  <a:pt x="6492" y="6109"/>
                  <a:pt x="6408" y="6123"/>
                  <a:pt x="6306" y="6125"/>
                </a:cubicBezTo>
                <a:cubicBezTo>
                  <a:pt x="6115" y="6129"/>
                  <a:pt x="6018" y="6121"/>
                  <a:pt x="5943" y="6107"/>
                </a:cubicBezTo>
                <a:cubicBezTo>
                  <a:pt x="5943" y="6110"/>
                  <a:pt x="5951" y="6115"/>
                  <a:pt x="5951" y="6119"/>
                </a:cubicBezTo>
                <a:cubicBezTo>
                  <a:pt x="5951" y="6282"/>
                  <a:pt x="6026" y="6355"/>
                  <a:pt x="6213" y="6384"/>
                </a:cubicBezTo>
                <a:cubicBezTo>
                  <a:pt x="6271" y="6393"/>
                  <a:pt x="6281" y="6400"/>
                  <a:pt x="6329" y="6409"/>
                </a:cubicBezTo>
                <a:cubicBezTo>
                  <a:pt x="6297" y="6394"/>
                  <a:pt x="6261" y="6390"/>
                  <a:pt x="6237" y="6360"/>
                </a:cubicBezTo>
                <a:cubicBezTo>
                  <a:pt x="6111" y="6197"/>
                  <a:pt x="6302" y="6054"/>
                  <a:pt x="6484" y="6175"/>
                </a:cubicBezTo>
                <a:cubicBezTo>
                  <a:pt x="6493" y="6180"/>
                  <a:pt x="6492" y="6193"/>
                  <a:pt x="6499" y="6199"/>
                </a:cubicBezTo>
                <a:cubicBezTo>
                  <a:pt x="6516" y="6161"/>
                  <a:pt x="6540" y="6124"/>
                  <a:pt x="6577" y="6094"/>
                </a:cubicBezTo>
                <a:close/>
                <a:moveTo>
                  <a:pt x="6507" y="6403"/>
                </a:moveTo>
                <a:cubicBezTo>
                  <a:pt x="6490" y="6411"/>
                  <a:pt x="6472" y="6424"/>
                  <a:pt x="6453" y="6427"/>
                </a:cubicBezTo>
                <a:cubicBezTo>
                  <a:pt x="6465" y="6430"/>
                  <a:pt x="6510" y="6438"/>
                  <a:pt x="6515" y="6440"/>
                </a:cubicBezTo>
                <a:cubicBezTo>
                  <a:pt x="6521" y="6442"/>
                  <a:pt x="6506" y="6410"/>
                  <a:pt x="6507" y="6403"/>
                </a:cubicBezTo>
                <a:close/>
                <a:moveTo>
                  <a:pt x="13076" y="6452"/>
                </a:moveTo>
                <a:cubicBezTo>
                  <a:pt x="12972" y="6452"/>
                  <a:pt x="12883" y="6592"/>
                  <a:pt x="12876" y="6717"/>
                </a:cubicBezTo>
                <a:cubicBezTo>
                  <a:pt x="12877" y="6719"/>
                  <a:pt x="12882" y="6722"/>
                  <a:pt x="12883" y="6723"/>
                </a:cubicBezTo>
                <a:cubicBezTo>
                  <a:pt x="12904" y="6750"/>
                  <a:pt x="12909" y="6776"/>
                  <a:pt x="12899" y="6804"/>
                </a:cubicBezTo>
                <a:cubicBezTo>
                  <a:pt x="12904" y="6818"/>
                  <a:pt x="12897" y="6835"/>
                  <a:pt x="12906" y="6847"/>
                </a:cubicBezTo>
                <a:cubicBezTo>
                  <a:pt x="12956" y="6910"/>
                  <a:pt x="13021" y="6885"/>
                  <a:pt x="13076" y="6773"/>
                </a:cubicBezTo>
                <a:cubicBezTo>
                  <a:pt x="13198" y="6524"/>
                  <a:pt x="13198" y="6452"/>
                  <a:pt x="13076" y="6452"/>
                </a:cubicBezTo>
                <a:close/>
                <a:moveTo>
                  <a:pt x="12798" y="7414"/>
                </a:moveTo>
                <a:cubicBezTo>
                  <a:pt x="12777" y="7408"/>
                  <a:pt x="12745" y="7411"/>
                  <a:pt x="12713" y="7427"/>
                </a:cubicBezTo>
                <a:cubicBezTo>
                  <a:pt x="12649" y="7458"/>
                  <a:pt x="12597" y="7530"/>
                  <a:pt x="12597" y="7581"/>
                </a:cubicBezTo>
                <a:cubicBezTo>
                  <a:pt x="12597" y="7632"/>
                  <a:pt x="12649" y="7643"/>
                  <a:pt x="12713" y="7612"/>
                </a:cubicBezTo>
                <a:cubicBezTo>
                  <a:pt x="12777" y="7580"/>
                  <a:pt x="12829" y="7515"/>
                  <a:pt x="12829" y="7464"/>
                </a:cubicBezTo>
                <a:cubicBezTo>
                  <a:pt x="12829" y="7438"/>
                  <a:pt x="12819" y="7421"/>
                  <a:pt x="12798" y="7414"/>
                </a:cubicBezTo>
                <a:close/>
                <a:moveTo>
                  <a:pt x="5309" y="7895"/>
                </a:moveTo>
                <a:cubicBezTo>
                  <a:pt x="5156" y="7895"/>
                  <a:pt x="5063" y="7968"/>
                  <a:pt x="5039" y="8105"/>
                </a:cubicBezTo>
                <a:cubicBezTo>
                  <a:pt x="5008" y="8277"/>
                  <a:pt x="5057" y="8315"/>
                  <a:pt x="5309" y="8315"/>
                </a:cubicBezTo>
                <a:cubicBezTo>
                  <a:pt x="5562" y="8315"/>
                  <a:pt x="5610" y="8277"/>
                  <a:pt x="5580" y="8105"/>
                </a:cubicBezTo>
                <a:cubicBezTo>
                  <a:pt x="5555" y="7968"/>
                  <a:pt x="5462" y="7895"/>
                  <a:pt x="5309" y="7895"/>
                </a:cubicBezTo>
                <a:close/>
                <a:moveTo>
                  <a:pt x="13100" y="8975"/>
                </a:moveTo>
                <a:cubicBezTo>
                  <a:pt x="12995" y="8982"/>
                  <a:pt x="12880" y="9067"/>
                  <a:pt x="12852" y="9222"/>
                </a:cubicBezTo>
                <a:cubicBezTo>
                  <a:pt x="12824" y="9380"/>
                  <a:pt x="12878" y="9431"/>
                  <a:pt x="13061" y="9431"/>
                </a:cubicBezTo>
                <a:cubicBezTo>
                  <a:pt x="13243" y="9431"/>
                  <a:pt x="13301" y="9371"/>
                  <a:pt x="13301" y="9191"/>
                </a:cubicBezTo>
                <a:cubicBezTo>
                  <a:pt x="13301" y="9038"/>
                  <a:pt x="13204" y="8968"/>
                  <a:pt x="13100" y="8975"/>
                </a:cubicBezTo>
                <a:close/>
                <a:moveTo>
                  <a:pt x="2813" y="18011"/>
                </a:moveTo>
                <a:cubicBezTo>
                  <a:pt x="2762" y="18016"/>
                  <a:pt x="2717" y="18041"/>
                  <a:pt x="2674" y="18104"/>
                </a:cubicBezTo>
                <a:cubicBezTo>
                  <a:pt x="2598" y="18212"/>
                  <a:pt x="2426" y="18247"/>
                  <a:pt x="2048" y="18227"/>
                </a:cubicBezTo>
                <a:cubicBezTo>
                  <a:pt x="1686" y="18208"/>
                  <a:pt x="1512" y="18234"/>
                  <a:pt x="1468" y="18326"/>
                </a:cubicBezTo>
                <a:cubicBezTo>
                  <a:pt x="1414" y="18438"/>
                  <a:pt x="1752" y="18580"/>
                  <a:pt x="2117" y="18597"/>
                </a:cubicBezTo>
                <a:cubicBezTo>
                  <a:pt x="2160" y="18599"/>
                  <a:pt x="2226" y="18628"/>
                  <a:pt x="2264" y="18659"/>
                </a:cubicBezTo>
                <a:cubicBezTo>
                  <a:pt x="2303" y="18690"/>
                  <a:pt x="2472" y="18707"/>
                  <a:pt x="2643" y="18702"/>
                </a:cubicBezTo>
                <a:cubicBezTo>
                  <a:pt x="2877" y="18695"/>
                  <a:pt x="2981" y="18633"/>
                  <a:pt x="3045" y="18443"/>
                </a:cubicBezTo>
                <a:cubicBezTo>
                  <a:pt x="3123" y="18209"/>
                  <a:pt x="2966" y="17997"/>
                  <a:pt x="2813" y="18011"/>
                </a:cubicBezTo>
                <a:close/>
                <a:moveTo>
                  <a:pt x="3493" y="18276"/>
                </a:moveTo>
                <a:cubicBezTo>
                  <a:pt x="3425" y="18276"/>
                  <a:pt x="3399" y="18318"/>
                  <a:pt x="3439" y="18369"/>
                </a:cubicBezTo>
                <a:cubicBezTo>
                  <a:pt x="3479" y="18420"/>
                  <a:pt x="3534" y="18461"/>
                  <a:pt x="3563" y="18461"/>
                </a:cubicBezTo>
                <a:cubicBezTo>
                  <a:pt x="3591" y="18461"/>
                  <a:pt x="3617" y="18420"/>
                  <a:pt x="3617" y="18369"/>
                </a:cubicBezTo>
                <a:cubicBezTo>
                  <a:pt x="3617" y="18318"/>
                  <a:pt x="3561" y="18276"/>
                  <a:pt x="3493" y="18276"/>
                </a:cubicBezTo>
                <a:close/>
                <a:moveTo>
                  <a:pt x="3253" y="19177"/>
                </a:moveTo>
                <a:cubicBezTo>
                  <a:pt x="3053" y="19149"/>
                  <a:pt x="2812" y="19224"/>
                  <a:pt x="2658" y="19374"/>
                </a:cubicBezTo>
                <a:cubicBezTo>
                  <a:pt x="2531" y="19499"/>
                  <a:pt x="2540" y="19512"/>
                  <a:pt x="2712" y="19461"/>
                </a:cubicBezTo>
                <a:cubicBezTo>
                  <a:pt x="2850" y="19420"/>
                  <a:pt x="2955" y="19462"/>
                  <a:pt x="3045" y="19596"/>
                </a:cubicBezTo>
                <a:lnTo>
                  <a:pt x="3176" y="19794"/>
                </a:lnTo>
                <a:lnTo>
                  <a:pt x="3393" y="19572"/>
                </a:lnTo>
                <a:cubicBezTo>
                  <a:pt x="3583" y="19373"/>
                  <a:pt x="3588" y="19333"/>
                  <a:pt x="3431" y="19239"/>
                </a:cubicBezTo>
                <a:cubicBezTo>
                  <a:pt x="3378" y="19206"/>
                  <a:pt x="3320" y="19186"/>
                  <a:pt x="3253" y="1917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6" name="pasted-image.png"/>
          <p:cNvPicPr>
            <a:picLocks noChangeAspect="1"/>
          </p:cNvPicPr>
          <p:nvPr/>
        </p:nvPicPr>
        <p:blipFill>
          <a:blip r:embed="rId9" cstate="print">
            <a:lum bright="-10000" contrast="30000"/>
            <a:extLst/>
          </a:blip>
          <a:srcRect t="13124" r="4"/>
          <a:stretch>
            <a:fillRect/>
          </a:stretch>
        </p:blipFill>
        <p:spPr>
          <a:xfrm flipH="1">
            <a:off x="3571868" y="4595552"/>
            <a:ext cx="773210" cy="4680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7" extrusionOk="0">
                <a:moveTo>
                  <a:pt x="6160" y="0"/>
                </a:moveTo>
                <a:cubicBezTo>
                  <a:pt x="5506" y="-13"/>
                  <a:pt x="4944" y="285"/>
                  <a:pt x="4176" y="891"/>
                </a:cubicBezTo>
                <a:cubicBezTo>
                  <a:pt x="2862" y="1929"/>
                  <a:pt x="1099" y="2876"/>
                  <a:pt x="462" y="2881"/>
                </a:cubicBezTo>
                <a:lnTo>
                  <a:pt x="102" y="2881"/>
                </a:lnTo>
                <a:cubicBezTo>
                  <a:pt x="147" y="3942"/>
                  <a:pt x="219" y="4453"/>
                  <a:pt x="423" y="4518"/>
                </a:cubicBezTo>
                <a:cubicBezTo>
                  <a:pt x="609" y="4577"/>
                  <a:pt x="972" y="4924"/>
                  <a:pt x="1235" y="5289"/>
                </a:cubicBezTo>
                <a:cubicBezTo>
                  <a:pt x="1497" y="5654"/>
                  <a:pt x="1792" y="5947"/>
                  <a:pt x="1886" y="5947"/>
                </a:cubicBezTo>
                <a:cubicBezTo>
                  <a:pt x="1980" y="5947"/>
                  <a:pt x="2484" y="6594"/>
                  <a:pt x="3009" y="7375"/>
                </a:cubicBezTo>
                <a:cubicBezTo>
                  <a:pt x="3535" y="8157"/>
                  <a:pt x="4137" y="8908"/>
                  <a:pt x="4346" y="9044"/>
                </a:cubicBezTo>
                <a:cubicBezTo>
                  <a:pt x="4555" y="9180"/>
                  <a:pt x="4725" y="9417"/>
                  <a:pt x="4725" y="9574"/>
                </a:cubicBezTo>
                <a:cubicBezTo>
                  <a:pt x="4725" y="9731"/>
                  <a:pt x="4867" y="9863"/>
                  <a:pt x="5041" y="9863"/>
                </a:cubicBezTo>
                <a:cubicBezTo>
                  <a:pt x="5216" y="9863"/>
                  <a:pt x="5446" y="10036"/>
                  <a:pt x="5552" y="10248"/>
                </a:cubicBezTo>
                <a:cubicBezTo>
                  <a:pt x="5658" y="10460"/>
                  <a:pt x="5974" y="10702"/>
                  <a:pt x="6252" y="10794"/>
                </a:cubicBezTo>
                <a:cubicBezTo>
                  <a:pt x="6835" y="10986"/>
                  <a:pt x="7035" y="11651"/>
                  <a:pt x="7195" y="13907"/>
                </a:cubicBezTo>
                <a:cubicBezTo>
                  <a:pt x="7335" y="15878"/>
                  <a:pt x="7216" y="16413"/>
                  <a:pt x="6733" y="15986"/>
                </a:cubicBezTo>
                <a:cubicBezTo>
                  <a:pt x="6535" y="15810"/>
                  <a:pt x="6020" y="15583"/>
                  <a:pt x="5591" y="15480"/>
                </a:cubicBezTo>
                <a:cubicBezTo>
                  <a:pt x="4902" y="15316"/>
                  <a:pt x="4813" y="15217"/>
                  <a:pt x="4813" y="14605"/>
                </a:cubicBezTo>
                <a:cubicBezTo>
                  <a:pt x="4813" y="14224"/>
                  <a:pt x="4917" y="13605"/>
                  <a:pt x="5051" y="13241"/>
                </a:cubicBezTo>
                <a:cubicBezTo>
                  <a:pt x="5271" y="12645"/>
                  <a:pt x="5265" y="12545"/>
                  <a:pt x="4978" y="12198"/>
                </a:cubicBezTo>
                <a:cubicBezTo>
                  <a:pt x="4496" y="11614"/>
                  <a:pt x="3880" y="11706"/>
                  <a:pt x="3880" y="12359"/>
                </a:cubicBezTo>
                <a:cubicBezTo>
                  <a:pt x="3880" y="13277"/>
                  <a:pt x="3616" y="13238"/>
                  <a:pt x="3116" y="12246"/>
                </a:cubicBezTo>
                <a:cubicBezTo>
                  <a:pt x="2740" y="11500"/>
                  <a:pt x="2575" y="11343"/>
                  <a:pt x="2343" y="11548"/>
                </a:cubicBezTo>
                <a:cubicBezTo>
                  <a:pt x="2158" y="11712"/>
                  <a:pt x="1883" y="11708"/>
                  <a:pt x="1604" y="11532"/>
                </a:cubicBezTo>
                <a:cubicBezTo>
                  <a:pt x="969" y="11132"/>
                  <a:pt x="874" y="11174"/>
                  <a:pt x="413" y="11997"/>
                </a:cubicBezTo>
                <a:cubicBezTo>
                  <a:pt x="10" y="12717"/>
                  <a:pt x="0" y="12846"/>
                  <a:pt x="0" y="17157"/>
                </a:cubicBezTo>
                <a:lnTo>
                  <a:pt x="0" y="21587"/>
                </a:lnTo>
                <a:lnTo>
                  <a:pt x="10802" y="21587"/>
                </a:lnTo>
                <a:lnTo>
                  <a:pt x="21600" y="21587"/>
                </a:lnTo>
                <a:lnTo>
                  <a:pt x="21600" y="19364"/>
                </a:lnTo>
                <a:cubicBezTo>
                  <a:pt x="21600" y="18145"/>
                  <a:pt x="21530" y="17076"/>
                  <a:pt x="21444" y="16989"/>
                </a:cubicBezTo>
                <a:cubicBezTo>
                  <a:pt x="21359" y="16901"/>
                  <a:pt x="21238" y="15999"/>
                  <a:pt x="21172" y="14983"/>
                </a:cubicBezTo>
                <a:cubicBezTo>
                  <a:pt x="21050" y="13101"/>
                  <a:pt x="20937" y="12781"/>
                  <a:pt x="20015" y="11725"/>
                </a:cubicBezTo>
                <a:cubicBezTo>
                  <a:pt x="19671" y="11330"/>
                  <a:pt x="19578" y="10991"/>
                  <a:pt x="19578" y="10136"/>
                </a:cubicBezTo>
                <a:cubicBezTo>
                  <a:pt x="19578" y="9538"/>
                  <a:pt x="19643" y="8979"/>
                  <a:pt x="19728" y="8892"/>
                </a:cubicBezTo>
                <a:cubicBezTo>
                  <a:pt x="19814" y="8804"/>
                  <a:pt x="19940" y="8363"/>
                  <a:pt x="20001" y="7905"/>
                </a:cubicBezTo>
                <a:cubicBezTo>
                  <a:pt x="20061" y="7447"/>
                  <a:pt x="20215" y="6974"/>
                  <a:pt x="20346" y="6854"/>
                </a:cubicBezTo>
                <a:cubicBezTo>
                  <a:pt x="20705" y="6521"/>
                  <a:pt x="20060" y="4564"/>
                  <a:pt x="19223" y="3451"/>
                </a:cubicBezTo>
                <a:cubicBezTo>
                  <a:pt x="18060" y="1905"/>
                  <a:pt x="16757" y="1203"/>
                  <a:pt x="14847" y="1100"/>
                </a:cubicBezTo>
                <a:cubicBezTo>
                  <a:pt x="13923" y="1050"/>
                  <a:pt x="13124" y="1079"/>
                  <a:pt x="13073" y="1164"/>
                </a:cubicBezTo>
                <a:cubicBezTo>
                  <a:pt x="13021" y="1249"/>
                  <a:pt x="12697" y="1353"/>
                  <a:pt x="12353" y="1389"/>
                </a:cubicBezTo>
                <a:cubicBezTo>
                  <a:pt x="12009" y="1425"/>
                  <a:pt x="11313" y="1501"/>
                  <a:pt x="10802" y="1557"/>
                </a:cubicBezTo>
                <a:cubicBezTo>
                  <a:pt x="10133" y="1631"/>
                  <a:pt x="9545" y="1473"/>
                  <a:pt x="8693" y="987"/>
                </a:cubicBezTo>
                <a:cubicBezTo>
                  <a:pt x="7561" y="342"/>
                  <a:pt x="6813" y="14"/>
                  <a:pt x="6160" y="0"/>
                </a:cubicBezTo>
                <a:close/>
                <a:moveTo>
                  <a:pt x="10603" y="11717"/>
                </a:moveTo>
                <a:cubicBezTo>
                  <a:pt x="10717" y="11724"/>
                  <a:pt x="10861" y="11765"/>
                  <a:pt x="11011" y="11837"/>
                </a:cubicBezTo>
                <a:cubicBezTo>
                  <a:pt x="12037" y="12330"/>
                  <a:pt x="13404" y="12382"/>
                  <a:pt x="14429" y="11973"/>
                </a:cubicBezTo>
                <a:cubicBezTo>
                  <a:pt x="15555" y="11525"/>
                  <a:pt x="15593" y="11555"/>
                  <a:pt x="16286" y="13209"/>
                </a:cubicBezTo>
                <a:cubicBezTo>
                  <a:pt x="16700" y="14197"/>
                  <a:pt x="16729" y="14406"/>
                  <a:pt x="16549" y="15127"/>
                </a:cubicBezTo>
                <a:cubicBezTo>
                  <a:pt x="16437" y="15572"/>
                  <a:pt x="16127" y="16290"/>
                  <a:pt x="15858" y="16716"/>
                </a:cubicBezTo>
                <a:cubicBezTo>
                  <a:pt x="15435" y="17387"/>
                  <a:pt x="15354" y="17425"/>
                  <a:pt x="15260" y="17021"/>
                </a:cubicBezTo>
                <a:cubicBezTo>
                  <a:pt x="15201" y="16764"/>
                  <a:pt x="15238" y="16381"/>
                  <a:pt x="15343" y="16170"/>
                </a:cubicBezTo>
                <a:cubicBezTo>
                  <a:pt x="15490" y="15878"/>
                  <a:pt x="15472" y="15747"/>
                  <a:pt x="15280" y="15625"/>
                </a:cubicBezTo>
                <a:cubicBezTo>
                  <a:pt x="15060" y="15485"/>
                  <a:pt x="15060" y="15373"/>
                  <a:pt x="15270" y="14702"/>
                </a:cubicBezTo>
                <a:cubicBezTo>
                  <a:pt x="15590" y="13681"/>
                  <a:pt x="15462" y="13541"/>
                  <a:pt x="14867" y="14268"/>
                </a:cubicBezTo>
                <a:cubicBezTo>
                  <a:pt x="14445" y="14784"/>
                  <a:pt x="14347" y="14810"/>
                  <a:pt x="14172" y="14461"/>
                </a:cubicBezTo>
                <a:cubicBezTo>
                  <a:pt x="14060" y="14238"/>
                  <a:pt x="13890" y="14137"/>
                  <a:pt x="13792" y="14236"/>
                </a:cubicBezTo>
                <a:cubicBezTo>
                  <a:pt x="13451" y="14586"/>
                  <a:pt x="12662" y="14530"/>
                  <a:pt x="12470" y="14148"/>
                </a:cubicBezTo>
                <a:cubicBezTo>
                  <a:pt x="12364" y="13936"/>
                  <a:pt x="12198" y="13763"/>
                  <a:pt x="12105" y="13763"/>
                </a:cubicBezTo>
                <a:cubicBezTo>
                  <a:pt x="12006" y="13763"/>
                  <a:pt x="12024" y="13933"/>
                  <a:pt x="12139" y="14164"/>
                </a:cubicBezTo>
                <a:cubicBezTo>
                  <a:pt x="12284" y="14453"/>
                  <a:pt x="12288" y="14608"/>
                  <a:pt x="12149" y="14750"/>
                </a:cubicBezTo>
                <a:cubicBezTo>
                  <a:pt x="12024" y="14878"/>
                  <a:pt x="12075" y="15077"/>
                  <a:pt x="12305" y="15344"/>
                </a:cubicBezTo>
                <a:cubicBezTo>
                  <a:pt x="12633" y="15724"/>
                  <a:pt x="12640" y="15793"/>
                  <a:pt x="12382" y="16443"/>
                </a:cubicBezTo>
                <a:cubicBezTo>
                  <a:pt x="12146" y="17041"/>
                  <a:pt x="12027" y="17105"/>
                  <a:pt x="11498" y="16941"/>
                </a:cubicBezTo>
                <a:cubicBezTo>
                  <a:pt x="10740" y="16706"/>
                  <a:pt x="9788" y="16060"/>
                  <a:pt x="9791" y="15785"/>
                </a:cubicBezTo>
                <a:cubicBezTo>
                  <a:pt x="9796" y="15410"/>
                  <a:pt x="10299" y="12025"/>
                  <a:pt x="10384" y="11797"/>
                </a:cubicBezTo>
                <a:cubicBezTo>
                  <a:pt x="10407" y="11735"/>
                  <a:pt x="10489" y="11710"/>
                  <a:pt x="10603" y="1171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7" name="pasted-image.png"/>
          <p:cNvPicPr>
            <a:picLocks noChangeAspect="1"/>
          </p:cNvPicPr>
          <p:nvPr/>
        </p:nvPicPr>
        <p:blipFill>
          <a:blip r:embed="rId10" cstate="print">
            <a:lum bright="-10000" contrast="30000"/>
            <a:extLst/>
          </a:blip>
          <a:srcRect l="2355" t="6000" r="4" b="4229"/>
          <a:stretch>
            <a:fillRect/>
          </a:stretch>
        </p:blipFill>
        <p:spPr>
          <a:xfrm>
            <a:off x="6072198" y="5440275"/>
            <a:ext cx="1438497" cy="7004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600" extrusionOk="0">
                <a:moveTo>
                  <a:pt x="14143" y="0"/>
                </a:moveTo>
                <a:cubicBezTo>
                  <a:pt x="12867" y="0"/>
                  <a:pt x="9952" y="632"/>
                  <a:pt x="7800" y="1374"/>
                </a:cubicBezTo>
                <a:cubicBezTo>
                  <a:pt x="7453" y="1494"/>
                  <a:pt x="6782" y="1656"/>
                  <a:pt x="6308" y="1735"/>
                </a:cubicBezTo>
                <a:cubicBezTo>
                  <a:pt x="5835" y="1815"/>
                  <a:pt x="5087" y="2034"/>
                  <a:pt x="4645" y="2226"/>
                </a:cubicBezTo>
                <a:cubicBezTo>
                  <a:pt x="4203" y="2417"/>
                  <a:pt x="3701" y="2630"/>
                  <a:pt x="3528" y="2695"/>
                </a:cubicBezTo>
                <a:cubicBezTo>
                  <a:pt x="3325" y="2770"/>
                  <a:pt x="3212" y="2957"/>
                  <a:pt x="3212" y="3217"/>
                </a:cubicBezTo>
                <a:cubicBezTo>
                  <a:pt x="3212" y="3440"/>
                  <a:pt x="3133" y="3749"/>
                  <a:pt x="3038" y="3907"/>
                </a:cubicBezTo>
                <a:cubicBezTo>
                  <a:pt x="2942" y="4066"/>
                  <a:pt x="2787" y="4746"/>
                  <a:pt x="2689" y="5416"/>
                </a:cubicBezTo>
                <a:cubicBezTo>
                  <a:pt x="2592" y="6087"/>
                  <a:pt x="2311" y="7142"/>
                  <a:pt x="2065" y="7760"/>
                </a:cubicBezTo>
                <a:cubicBezTo>
                  <a:pt x="1213" y="9906"/>
                  <a:pt x="868" y="12891"/>
                  <a:pt x="1455" y="13058"/>
                </a:cubicBezTo>
                <a:cubicBezTo>
                  <a:pt x="1615" y="13104"/>
                  <a:pt x="1751" y="12957"/>
                  <a:pt x="1832" y="12654"/>
                </a:cubicBezTo>
                <a:cubicBezTo>
                  <a:pt x="1902" y="12393"/>
                  <a:pt x="2042" y="12180"/>
                  <a:pt x="2146" y="12180"/>
                </a:cubicBezTo>
                <a:cubicBezTo>
                  <a:pt x="2249" y="12180"/>
                  <a:pt x="2416" y="12037"/>
                  <a:pt x="2515" y="11862"/>
                </a:cubicBezTo>
                <a:cubicBezTo>
                  <a:pt x="2615" y="11687"/>
                  <a:pt x="3005" y="11369"/>
                  <a:pt x="3383" y="11156"/>
                </a:cubicBezTo>
                <a:cubicBezTo>
                  <a:pt x="3762" y="10942"/>
                  <a:pt x="4266" y="10516"/>
                  <a:pt x="4503" y="10207"/>
                </a:cubicBezTo>
                <a:cubicBezTo>
                  <a:pt x="4991" y="9570"/>
                  <a:pt x="6062" y="9264"/>
                  <a:pt x="6429" y="9657"/>
                </a:cubicBezTo>
                <a:cubicBezTo>
                  <a:pt x="6647" y="9891"/>
                  <a:pt x="6626" y="9991"/>
                  <a:pt x="6030" y="11517"/>
                </a:cubicBezTo>
                <a:cubicBezTo>
                  <a:pt x="5204" y="13631"/>
                  <a:pt x="5156" y="14188"/>
                  <a:pt x="5612" y="16577"/>
                </a:cubicBezTo>
                <a:cubicBezTo>
                  <a:pt x="5814" y="17636"/>
                  <a:pt x="5930" y="18552"/>
                  <a:pt x="5874" y="18663"/>
                </a:cubicBezTo>
                <a:cubicBezTo>
                  <a:pt x="5820" y="18772"/>
                  <a:pt x="4747" y="18905"/>
                  <a:pt x="3490" y="18959"/>
                </a:cubicBezTo>
                <a:cubicBezTo>
                  <a:pt x="-34" y="19112"/>
                  <a:pt x="0" y="19095"/>
                  <a:pt x="0" y="20592"/>
                </a:cubicBezTo>
                <a:lnTo>
                  <a:pt x="0" y="21600"/>
                </a:lnTo>
                <a:lnTo>
                  <a:pt x="10784" y="21600"/>
                </a:lnTo>
                <a:lnTo>
                  <a:pt x="21566" y="21600"/>
                </a:lnTo>
                <a:lnTo>
                  <a:pt x="21566" y="20026"/>
                </a:lnTo>
                <a:lnTo>
                  <a:pt x="21566" y="18447"/>
                </a:lnTo>
                <a:lnTo>
                  <a:pt x="21076" y="18070"/>
                </a:lnTo>
                <a:cubicBezTo>
                  <a:pt x="20806" y="17863"/>
                  <a:pt x="20529" y="17693"/>
                  <a:pt x="20460" y="17693"/>
                </a:cubicBezTo>
                <a:cubicBezTo>
                  <a:pt x="20199" y="17693"/>
                  <a:pt x="20059" y="16977"/>
                  <a:pt x="19854" y="14567"/>
                </a:cubicBezTo>
                <a:cubicBezTo>
                  <a:pt x="19730" y="13108"/>
                  <a:pt x="19583" y="12042"/>
                  <a:pt x="19498" y="11986"/>
                </a:cubicBezTo>
                <a:cubicBezTo>
                  <a:pt x="19235" y="11810"/>
                  <a:pt x="18470" y="10297"/>
                  <a:pt x="18536" y="10083"/>
                </a:cubicBezTo>
                <a:cubicBezTo>
                  <a:pt x="18572" y="9967"/>
                  <a:pt x="18538" y="9898"/>
                  <a:pt x="18461" y="9932"/>
                </a:cubicBezTo>
                <a:cubicBezTo>
                  <a:pt x="18385" y="9967"/>
                  <a:pt x="18279" y="9686"/>
                  <a:pt x="18226" y="9307"/>
                </a:cubicBezTo>
                <a:cubicBezTo>
                  <a:pt x="18111" y="8500"/>
                  <a:pt x="18370" y="6428"/>
                  <a:pt x="18641" y="5977"/>
                </a:cubicBezTo>
                <a:cubicBezTo>
                  <a:pt x="18940" y="5479"/>
                  <a:pt x="18850" y="4275"/>
                  <a:pt x="18440" y="3277"/>
                </a:cubicBezTo>
                <a:cubicBezTo>
                  <a:pt x="17438" y="839"/>
                  <a:pt x="16337" y="0"/>
                  <a:pt x="1414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4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1034482" y="4714884"/>
            <a:ext cx="467455" cy="939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9"/>
          <p:cNvPicPr>
            <a:picLocks noChangeAspect="1" noChangeArrowheads="1"/>
          </p:cNvPicPr>
          <p:nvPr/>
        </p:nvPicPr>
        <p:blipFill>
          <a:blip r:embed="rId4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1857356" y="4572008"/>
            <a:ext cx="467455" cy="939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9"/>
          <p:cNvPicPr>
            <a:picLocks noChangeAspect="1" noChangeArrowheads="1"/>
          </p:cNvPicPr>
          <p:nvPr/>
        </p:nvPicPr>
        <p:blipFill>
          <a:blip r:embed="rId4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2034614" y="5072074"/>
            <a:ext cx="467455" cy="939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9"/>
          <p:cNvPicPr>
            <a:picLocks noChangeAspect="1" noChangeArrowheads="1"/>
          </p:cNvPicPr>
          <p:nvPr/>
        </p:nvPicPr>
        <p:blipFill>
          <a:blip r:embed="rId4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2643174" y="4572008"/>
            <a:ext cx="467455" cy="939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9"/>
          <p:cNvPicPr>
            <a:picLocks noChangeAspect="1" noChangeArrowheads="1"/>
          </p:cNvPicPr>
          <p:nvPr/>
        </p:nvPicPr>
        <p:blipFill>
          <a:blip r:embed="rId4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2426186" y="4857760"/>
            <a:ext cx="467455" cy="939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4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1571604" y="4857760"/>
            <a:ext cx="467455" cy="939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asted-image.tiff"/>
          <p:cNvPicPr>
            <a:picLocks noChangeAspect="1"/>
          </p:cNvPicPr>
          <p:nvPr/>
        </p:nvPicPr>
        <p:blipFill>
          <a:blip r:embed="rId11" cstate="print">
            <a:extLst/>
          </a:blip>
          <a:srcRect l="10806" t="13562" r="4096" b="6466"/>
          <a:stretch>
            <a:fillRect/>
          </a:stretch>
        </p:blipFill>
        <p:spPr>
          <a:xfrm>
            <a:off x="3614333" y="5500702"/>
            <a:ext cx="892490" cy="5976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467" extrusionOk="0">
                <a:moveTo>
                  <a:pt x="14120" y="0"/>
                </a:moveTo>
                <a:cubicBezTo>
                  <a:pt x="13325" y="0"/>
                  <a:pt x="12562" y="98"/>
                  <a:pt x="12426" y="216"/>
                </a:cubicBezTo>
                <a:cubicBezTo>
                  <a:pt x="12290" y="333"/>
                  <a:pt x="11871" y="478"/>
                  <a:pt x="11491" y="538"/>
                </a:cubicBezTo>
                <a:cubicBezTo>
                  <a:pt x="11112" y="598"/>
                  <a:pt x="10541" y="718"/>
                  <a:pt x="10223" y="803"/>
                </a:cubicBezTo>
                <a:cubicBezTo>
                  <a:pt x="9855" y="902"/>
                  <a:pt x="9237" y="819"/>
                  <a:pt x="8537" y="574"/>
                </a:cubicBezTo>
                <a:cubicBezTo>
                  <a:pt x="7504" y="212"/>
                  <a:pt x="7375" y="211"/>
                  <a:pt x="6522" y="567"/>
                </a:cubicBezTo>
                <a:cubicBezTo>
                  <a:pt x="6022" y="776"/>
                  <a:pt x="5191" y="1296"/>
                  <a:pt x="4674" y="1721"/>
                </a:cubicBezTo>
                <a:lnTo>
                  <a:pt x="3735" y="2488"/>
                </a:lnTo>
                <a:lnTo>
                  <a:pt x="3222" y="1470"/>
                </a:lnTo>
                <a:cubicBezTo>
                  <a:pt x="2646" y="331"/>
                  <a:pt x="2029" y="87"/>
                  <a:pt x="1764" y="889"/>
                </a:cubicBezTo>
                <a:cubicBezTo>
                  <a:pt x="1639" y="1270"/>
                  <a:pt x="1559" y="1290"/>
                  <a:pt x="1128" y="1076"/>
                </a:cubicBezTo>
                <a:cubicBezTo>
                  <a:pt x="857" y="941"/>
                  <a:pt x="597" y="897"/>
                  <a:pt x="549" y="975"/>
                </a:cubicBezTo>
                <a:cubicBezTo>
                  <a:pt x="500" y="1053"/>
                  <a:pt x="604" y="1556"/>
                  <a:pt x="777" y="2094"/>
                </a:cubicBezTo>
                <a:cubicBezTo>
                  <a:pt x="1101" y="3101"/>
                  <a:pt x="1180" y="4658"/>
                  <a:pt x="944" y="5405"/>
                </a:cubicBezTo>
                <a:cubicBezTo>
                  <a:pt x="874" y="5625"/>
                  <a:pt x="838" y="5913"/>
                  <a:pt x="869" y="6050"/>
                </a:cubicBezTo>
                <a:cubicBezTo>
                  <a:pt x="900" y="6188"/>
                  <a:pt x="702" y="6835"/>
                  <a:pt x="430" y="7491"/>
                </a:cubicBezTo>
                <a:cubicBezTo>
                  <a:pt x="158" y="8148"/>
                  <a:pt x="-33" y="8770"/>
                  <a:pt x="4" y="8868"/>
                </a:cubicBezTo>
                <a:cubicBezTo>
                  <a:pt x="190" y="9356"/>
                  <a:pt x="876" y="9251"/>
                  <a:pt x="1650" y="8617"/>
                </a:cubicBezTo>
                <a:cubicBezTo>
                  <a:pt x="2314" y="8073"/>
                  <a:pt x="2519" y="7995"/>
                  <a:pt x="2756" y="8201"/>
                </a:cubicBezTo>
                <a:cubicBezTo>
                  <a:pt x="2916" y="8340"/>
                  <a:pt x="3214" y="8388"/>
                  <a:pt x="3419" y="8301"/>
                </a:cubicBezTo>
                <a:cubicBezTo>
                  <a:pt x="4279" y="7939"/>
                  <a:pt x="4511" y="8000"/>
                  <a:pt x="5469" y="8839"/>
                </a:cubicBezTo>
                <a:cubicBezTo>
                  <a:pt x="6684" y="9903"/>
                  <a:pt x="7071" y="10780"/>
                  <a:pt x="6751" y="11756"/>
                </a:cubicBezTo>
                <a:cubicBezTo>
                  <a:pt x="6635" y="12108"/>
                  <a:pt x="6207" y="12870"/>
                  <a:pt x="5798" y="13448"/>
                </a:cubicBezTo>
                <a:cubicBezTo>
                  <a:pt x="5389" y="14026"/>
                  <a:pt x="4880" y="14742"/>
                  <a:pt x="4670" y="15040"/>
                </a:cubicBezTo>
                <a:cubicBezTo>
                  <a:pt x="4179" y="15735"/>
                  <a:pt x="3849" y="18505"/>
                  <a:pt x="4192" y="19061"/>
                </a:cubicBezTo>
                <a:cubicBezTo>
                  <a:pt x="4503" y="19566"/>
                  <a:pt x="4701" y="19188"/>
                  <a:pt x="4701" y="18093"/>
                </a:cubicBezTo>
                <a:cubicBezTo>
                  <a:pt x="4701" y="17236"/>
                  <a:pt x="4781" y="16971"/>
                  <a:pt x="5298" y="16115"/>
                </a:cubicBezTo>
                <a:cubicBezTo>
                  <a:pt x="5966" y="15007"/>
                  <a:pt x="8134" y="12872"/>
                  <a:pt x="8414" y="13047"/>
                </a:cubicBezTo>
                <a:cubicBezTo>
                  <a:pt x="8540" y="13125"/>
                  <a:pt x="8630" y="13965"/>
                  <a:pt x="8699" y="15778"/>
                </a:cubicBezTo>
                <a:cubicBezTo>
                  <a:pt x="8806" y="18532"/>
                  <a:pt x="8691" y="19971"/>
                  <a:pt x="8344" y="20265"/>
                </a:cubicBezTo>
                <a:cubicBezTo>
                  <a:pt x="8085" y="20485"/>
                  <a:pt x="7596" y="20741"/>
                  <a:pt x="7523" y="20695"/>
                </a:cubicBezTo>
                <a:cubicBezTo>
                  <a:pt x="7493" y="20677"/>
                  <a:pt x="7416" y="20801"/>
                  <a:pt x="7352" y="20968"/>
                </a:cubicBezTo>
                <a:cubicBezTo>
                  <a:pt x="7268" y="21186"/>
                  <a:pt x="7342" y="21308"/>
                  <a:pt x="7615" y="21405"/>
                </a:cubicBezTo>
                <a:cubicBezTo>
                  <a:pt x="8168" y="21600"/>
                  <a:pt x="9322" y="21302"/>
                  <a:pt x="9143" y="21011"/>
                </a:cubicBezTo>
                <a:cubicBezTo>
                  <a:pt x="9097" y="20936"/>
                  <a:pt x="9186" y="20348"/>
                  <a:pt x="9336" y="19706"/>
                </a:cubicBezTo>
                <a:cubicBezTo>
                  <a:pt x="9486" y="19064"/>
                  <a:pt x="9608" y="17979"/>
                  <a:pt x="9608" y="17290"/>
                </a:cubicBezTo>
                <a:cubicBezTo>
                  <a:pt x="9610" y="14491"/>
                  <a:pt x="9799" y="10874"/>
                  <a:pt x="9946" y="10810"/>
                </a:cubicBezTo>
                <a:cubicBezTo>
                  <a:pt x="10030" y="10774"/>
                  <a:pt x="10385" y="10623"/>
                  <a:pt x="10732" y="10473"/>
                </a:cubicBezTo>
                <a:cubicBezTo>
                  <a:pt x="11079" y="10324"/>
                  <a:pt x="11528" y="10065"/>
                  <a:pt x="11732" y="9900"/>
                </a:cubicBezTo>
                <a:cubicBezTo>
                  <a:pt x="12079" y="9619"/>
                  <a:pt x="12135" y="9650"/>
                  <a:pt x="12562" y="10366"/>
                </a:cubicBezTo>
                <a:cubicBezTo>
                  <a:pt x="13017" y="11128"/>
                  <a:pt x="13021" y="11148"/>
                  <a:pt x="13032" y="13470"/>
                </a:cubicBezTo>
                <a:cubicBezTo>
                  <a:pt x="13041" y="15341"/>
                  <a:pt x="12990" y="15967"/>
                  <a:pt x="12782" y="16588"/>
                </a:cubicBezTo>
                <a:cubicBezTo>
                  <a:pt x="12492" y="17451"/>
                  <a:pt x="11320" y="19563"/>
                  <a:pt x="11131" y="19563"/>
                </a:cubicBezTo>
                <a:cubicBezTo>
                  <a:pt x="11065" y="19563"/>
                  <a:pt x="10886" y="19771"/>
                  <a:pt x="10732" y="20021"/>
                </a:cubicBezTo>
                <a:cubicBezTo>
                  <a:pt x="10451" y="20476"/>
                  <a:pt x="10449" y="20473"/>
                  <a:pt x="11447" y="20473"/>
                </a:cubicBezTo>
                <a:cubicBezTo>
                  <a:pt x="12294" y="20473"/>
                  <a:pt x="12422" y="20425"/>
                  <a:pt x="12281" y="20151"/>
                </a:cubicBezTo>
                <a:cubicBezTo>
                  <a:pt x="12148" y="19890"/>
                  <a:pt x="12233" y="19630"/>
                  <a:pt x="12720" y="18817"/>
                </a:cubicBezTo>
                <a:cubicBezTo>
                  <a:pt x="13052" y="18263"/>
                  <a:pt x="13443" y="17705"/>
                  <a:pt x="13589" y="17577"/>
                </a:cubicBezTo>
                <a:cubicBezTo>
                  <a:pt x="13783" y="17408"/>
                  <a:pt x="13887" y="16951"/>
                  <a:pt x="13975" y="15893"/>
                </a:cubicBezTo>
                <a:cubicBezTo>
                  <a:pt x="14167" y="13591"/>
                  <a:pt x="14756" y="11009"/>
                  <a:pt x="15305" y="10050"/>
                </a:cubicBezTo>
                <a:lnTo>
                  <a:pt x="15788" y="9212"/>
                </a:lnTo>
                <a:lnTo>
                  <a:pt x="16618" y="10688"/>
                </a:lnTo>
                <a:cubicBezTo>
                  <a:pt x="17075" y="11502"/>
                  <a:pt x="17449" y="12294"/>
                  <a:pt x="17452" y="12445"/>
                </a:cubicBezTo>
                <a:cubicBezTo>
                  <a:pt x="17454" y="12595"/>
                  <a:pt x="17529" y="13242"/>
                  <a:pt x="17614" y="13885"/>
                </a:cubicBezTo>
                <a:lnTo>
                  <a:pt x="17768" y="15054"/>
                </a:lnTo>
                <a:lnTo>
                  <a:pt x="18242" y="14308"/>
                </a:lnTo>
                <a:lnTo>
                  <a:pt x="18720" y="13563"/>
                </a:lnTo>
                <a:lnTo>
                  <a:pt x="19150" y="14230"/>
                </a:lnTo>
                <a:cubicBezTo>
                  <a:pt x="19898" y="15383"/>
                  <a:pt x="20271" y="16647"/>
                  <a:pt x="20357" y="18351"/>
                </a:cubicBezTo>
                <a:cubicBezTo>
                  <a:pt x="20431" y="19792"/>
                  <a:pt x="20411" y="19950"/>
                  <a:pt x="20077" y="20530"/>
                </a:cubicBezTo>
                <a:cubicBezTo>
                  <a:pt x="19878" y="20876"/>
                  <a:pt x="19790" y="21168"/>
                  <a:pt x="19883" y="21183"/>
                </a:cubicBezTo>
                <a:cubicBezTo>
                  <a:pt x="20173" y="21229"/>
                  <a:pt x="20594" y="21227"/>
                  <a:pt x="21104" y="21176"/>
                </a:cubicBezTo>
                <a:cubicBezTo>
                  <a:pt x="21556" y="21130"/>
                  <a:pt x="21567" y="21113"/>
                  <a:pt x="21266" y="20918"/>
                </a:cubicBezTo>
                <a:cubicBezTo>
                  <a:pt x="20946" y="20709"/>
                  <a:pt x="20942" y="20647"/>
                  <a:pt x="20981" y="17857"/>
                </a:cubicBezTo>
                <a:lnTo>
                  <a:pt x="21020" y="15018"/>
                </a:lnTo>
                <a:lnTo>
                  <a:pt x="20586" y="14280"/>
                </a:lnTo>
                <a:cubicBezTo>
                  <a:pt x="19741" y="12841"/>
                  <a:pt x="19280" y="10565"/>
                  <a:pt x="19695" y="9886"/>
                </a:cubicBezTo>
                <a:cubicBezTo>
                  <a:pt x="19767" y="9767"/>
                  <a:pt x="19857" y="8590"/>
                  <a:pt x="19897" y="7276"/>
                </a:cubicBezTo>
                <a:lnTo>
                  <a:pt x="19971" y="4889"/>
                </a:lnTo>
                <a:lnTo>
                  <a:pt x="19379" y="3527"/>
                </a:lnTo>
                <a:cubicBezTo>
                  <a:pt x="18746" y="2068"/>
                  <a:pt x="18432" y="1741"/>
                  <a:pt x="16627" y="646"/>
                </a:cubicBezTo>
                <a:cubicBezTo>
                  <a:pt x="15714" y="92"/>
                  <a:pt x="15363" y="1"/>
                  <a:pt x="1412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34" name="pasted-image.tiff"/>
          <p:cNvPicPr>
            <a:picLocks noChangeAspect="1"/>
          </p:cNvPicPr>
          <p:nvPr/>
        </p:nvPicPr>
        <p:blipFill>
          <a:blip r:embed="rId12" cstate="print">
            <a:extLst/>
          </a:blip>
          <a:srcRect l="1829" t="29129" r="1380" b="32051"/>
          <a:stretch>
            <a:fillRect/>
          </a:stretch>
        </p:blipFill>
        <p:spPr>
          <a:xfrm>
            <a:off x="3721005" y="4620004"/>
            <a:ext cx="1084314" cy="355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8" h="21577" extrusionOk="0">
                <a:moveTo>
                  <a:pt x="10535" y="2"/>
                </a:moveTo>
                <a:cubicBezTo>
                  <a:pt x="10047" y="-21"/>
                  <a:pt x="9466" y="111"/>
                  <a:pt x="9138" y="380"/>
                </a:cubicBezTo>
                <a:cubicBezTo>
                  <a:pt x="9107" y="405"/>
                  <a:pt x="9103" y="383"/>
                  <a:pt x="9074" y="403"/>
                </a:cubicBezTo>
                <a:cubicBezTo>
                  <a:pt x="8987" y="462"/>
                  <a:pt x="8923" y="487"/>
                  <a:pt x="8878" y="471"/>
                </a:cubicBezTo>
                <a:cubicBezTo>
                  <a:pt x="8856" y="469"/>
                  <a:pt x="8791" y="525"/>
                  <a:pt x="8785" y="506"/>
                </a:cubicBezTo>
                <a:cubicBezTo>
                  <a:pt x="8773" y="470"/>
                  <a:pt x="8749" y="456"/>
                  <a:pt x="8717" y="471"/>
                </a:cubicBezTo>
                <a:cubicBezTo>
                  <a:pt x="8685" y="487"/>
                  <a:pt x="8644" y="538"/>
                  <a:pt x="8608" y="597"/>
                </a:cubicBezTo>
                <a:cubicBezTo>
                  <a:pt x="8536" y="715"/>
                  <a:pt x="8275" y="880"/>
                  <a:pt x="8029" y="975"/>
                </a:cubicBezTo>
                <a:cubicBezTo>
                  <a:pt x="7784" y="1069"/>
                  <a:pt x="7529" y="1236"/>
                  <a:pt x="7462" y="1341"/>
                </a:cubicBezTo>
                <a:cubicBezTo>
                  <a:pt x="7427" y="1395"/>
                  <a:pt x="7315" y="1454"/>
                  <a:pt x="7229" y="1524"/>
                </a:cubicBezTo>
                <a:cubicBezTo>
                  <a:pt x="7139" y="1604"/>
                  <a:pt x="7110" y="1651"/>
                  <a:pt x="6996" y="1741"/>
                </a:cubicBezTo>
                <a:cubicBezTo>
                  <a:pt x="6739" y="1945"/>
                  <a:pt x="6420" y="2305"/>
                  <a:pt x="6286" y="2542"/>
                </a:cubicBezTo>
                <a:cubicBezTo>
                  <a:pt x="6152" y="2778"/>
                  <a:pt x="5859" y="3190"/>
                  <a:pt x="5636" y="3446"/>
                </a:cubicBezTo>
                <a:cubicBezTo>
                  <a:pt x="5413" y="3701"/>
                  <a:pt x="4739" y="4731"/>
                  <a:pt x="4137" y="5745"/>
                </a:cubicBezTo>
                <a:cubicBezTo>
                  <a:pt x="3751" y="6395"/>
                  <a:pt x="3553" y="6719"/>
                  <a:pt x="3299" y="7140"/>
                </a:cubicBezTo>
                <a:cubicBezTo>
                  <a:pt x="3243" y="7246"/>
                  <a:pt x="3192" y="7348"/>
                  <a:pt x="3145" y="7438"/>
                </a:cubicBezTo>
                <a:cubicBezTo>
                  <a:pt x="2997" y="7721"/>
                  <a:pt x="2873" y="7904"/>
                  <a:pt x="2818" y="7953"/>
                </a:cubicBezTo>
                <a:cubicBezTo>
                  <a:pt x="2794" y="7993"/>
                  <a:pt x="2756" y="8101"/>
                  <a:pt x="2728" y="8158"/>
                </a:cubicBezTo>
                <a:cubicBezTo>
                  <a:pt x="2659" y="8270"/>
                  <a:pt x="2384" y="9030"/>
                  <a:pt x="2036" y="10092"/>
                </a:cubicBezTo>
                <a:cubicBezTo>
                  <a:pt x="2034" y="10100"/>
                  <a:pt x="2035" y="10095"/>
                  <a:pt x="2033" y="10103"/>
                </a:cubicBezTo>
                <a:cubicBezTo>
                  <a:pt x="1464" y="11932"/>
                  <a:pt x="785" y="14462"/>
                  <a:pt x="372" y="16326"/>
                </a:cubicBezTo>
                <a:cubicBezTo>
                  <a:pt x="339" y="16481"/>
                  <a:pt x="311" y="16621"/>
                  <a:pt x="282" y="16761"/>
                </a:cubicBezTo>
                <a:cubicBezTo>
                  <a:pt x="210" y="17102"/>
                  <a:pt x="135" y="17445"/>
                  <a:pt x="90" y="17710"/>
                </a:cubicBezTo>
                <a:cubicBezTo>
                  <a:pt x="77" y="17792"/>
                  <a:pt x="78" y="17831"/>
                  <a:pt x="68" y="17905"/>
                </a:cubicBezTo>
                <a:cubicBezTo>
                  <a:pt x="35" y="18144"/>
                  <a:pt x="0" y="18385"/>
                  <a:pt x="0" y="18534"/>
                </a:cubicBezTo>
                <a:cubicBezTo>
                  <a:pt x="2" y="18687"/>
                  <a:pt x="18" y="18802"/>
                  <a:pt x="49" y="18854"/>
                </a:cubicBezTo>
                <a:cubicBezTo>
                  <a:pt x="68" y="18886"/>
                  <a:pt x="101" y="18859"/>
                  <a:pt x="128" y="18854"/>
                </a:cubicBezTo>
                <a:cubicBezTo>
                  <a:pt x="237" y="18810"/>
                  <a:pt x="401" y="18469"/>
                  <a:pt x="575" y="17779"/>
                </a:cubicBezTo>
                <a:cubicBezTo>
                  <a:pt x="710" y="17211"/>
                  <a:pt x="855" y="16668"/>
                  <a:pt x="1018" y="16154"/>
                </a:cubicBezTo>
                <a:cubicBezTo>
                  <a:pt x="1170" y="15657"/>
                  <a:pt x="1332" y="15216"/>
                  <a:pt x="1499" y="14805"/>
                </a:cubicBezTo>
                <a:cubicBezTo>
                  <a:pt x="1661" y="14405"/>
                  <a:pt x="1836" y="14033"/>
                  <a:pt x="2021" y="13695"/>
                </a:cubicBezTo>
                <a:cubicBezTo>
                  <a:pt x="2056" y="13629"/>
                  <a:pt x="2091" y="13563"/>
                  <a:pt x="2127" y="13501"/>
                </a:cubicBezTo>
                <a:cubicBezTo>
                  <a:pt x="2282" y="13233"/>
                  <a:pt x="2457" y="12988"/>
                  <a:pt x="2634" y="12746"/>
                </a:cubicBezTo>
                <a:cubicBezTo>
                  <a:pt x="2671" y="12698"/>
                  <a:pt x="2706" y="12629"/>
                  <a:pt x="2743" y="12585"/>
                </a:cubicBezTo>
                <a:cubicBezTo>
                  <a:pt x="2814" y="12501"/>
                  <a:pt x="2817" y="12474"/>
                  <a:pt x="2882" y="12391"/>
                </a:cubicBezTo>
                <a:cubicBezTo>
                  <a:pt x="3114" y="12095"/>
                  <a:pt x="3356" y="11769"/>
                  <a:pt x="3374" y="11682"/>
                </a:cubicBezTo>
                <a:cubicBezTo>
                  <a:pt x="3409" y="11508"/>
                  <a:pt x="3656" y="11440"/>
                  <a:pt x="3806" y="11510"/>
                </a:cubicBezTo>
                <a:cubicBezTo>
                  <a:pt x="3836" y="11520"/>
                  <a:pt x="3863" y="11544"/>
                  <a:pt x="3878" y="11590"/>
                </a:cubicBezTo>
                <a:cubicBezTo>
                  <a:pt x="3888" y="11605"/>
                  <a:pt x="3905" y="11606"/>
                  <a:pt x="3911" y="11625"/>
                </a:cubicBezTo>
                <a:cubicBezTo>
                  <a:pt x="3919" y="11647"/>
                  <a:pt x="3906" y="11780"/>
                  <a:pt x="3900" y="11876"/>
                </a:cubicBezTo>
                <a:cubicBezTo>
                  <a:pt x="3899" y="11903"/>
                  <a:pt x="3898" y="11938"/>
                  <a:pt x="3896" y="11968"/>
                </a:cubicBezTo>
                <a:cubicBezTo>
                  <a:pt x="3874" y="12214"/>
                  <a:pt x="3836" y="12528"/>
                  <a:pt x="3772" y="12917"/>
                </a:cubicBezTo>
                <a:cubicBezTo>
                  <a:pt x="3668" y="13551"/>
                  <a:pt x="3558" y="14513"/>
                  <a:pt x="3528" y="15056"/>
                </a:cubicBezTo>
                <a:cubicBezTo>
                  <a:pt x="3515" y="15298"/>
                  <a:pt x="3481" y="15577"/>
                  <a:pt x="3460" y="15834"/>
                </a:cubicBezTo>
                <a:cubicBezTo>
                  <a:pt x="3436" y="16170"/>
                  <a:pt x="3413" y="16535"/>
                  <a:pt x="3370" y="16909"/>
                </a:cubicBezTo>
                <a:cubicBezTo>
                  <a:pt x="3301" y="17566"/>
                  <a:pt x="3211" y="18190"/>
                  <a:pt x="3115" y="18808"/>
                </a:cubicBezTo>
                <a:cubicBezTo>
                  <a:pt x="3086" y="18994"/>
                  <a:pt x="3067" y="19204"/>
                  <a:pt x="3036" y="19380"/>
                </a:cubicBezTo>
                <a:cubicBezTo>
                  <a:pt x="3030" y="19412"/>
                  <a:pt x="3019" y="19420"/>
                  <a:pt x="3013" y="19449"/>
                </a:cubicBezTo>
                <a:cubicBezTo>
                  <a:pt x="2913" y="20041"/>
                  <a:pt x="2865" y="20045"/>
                  <a:pt x="2668" y="19872"/>
                </a:cubicBezTo>
                <a:cubicBezTo>
                  <a:pt x="2664" y="19869"/>
                  <a:pt x="2660" y="19853"/>
                  <a:pt x="2656" y="19849"/>
                </a:cubicBezTo>
                <a:cubicBezTo>
                  <a:pt x="2563" y="19781"/>
                  <a:pt x="2464" y="19655"/>
                  <a:pt x="2348" y="19403"/>
                </a:cubicBezTo>
                <a:cubicBezTo>
                  <a:pt x="2342" y="19389"/>
                  <a:pt x="2336" y="19383"/>
                  <a:pt x="2330" y="19369"/>
                </a:cubicBezTo>
                <a:cubicBezTo>
                  <a:pt x="2317" y="19342"/>
                  <a:pt x="2290" y="19326"/>
                  <a:pt x="2281" y="19300"/>
                </a:cubicBezTo>
                <a:cubicBezTo>
                  <a:pt x="2246" y="19208"/>
                  <a:pt x="2210" y="19152"/>
                  <a:pt x="2175" y="19083"/>
                </a:cubicBezTo>
                <a:cubicBezTo>
                  <a:pt x="1943" y="18682"/>
                  <a:pt x="1795" y="18690"/>
                  <a:pt x="1664" y="19129"/>
                </a:cubicBezTo>
                <a:cubicBezTo>
                  <a:pt x="1561" y="19476"/>
                  <a:pt x="1483" y="19542"/>
                  <a:pt x="1386" y="19392"/>
                </a:cubicBezTo>
                <a:cubicBezTo>
                  <a:pt x="1385" y="19389"/>
                  <a:pt x="1384" y="19395"/>
                  <a:pt x="1383" y="19392"/>
                </a:cubicBezTo>
                <a:cubicBezTo>
                  <a:pt x="1382" y="19391"/>
                  <a:pt x="1380" y="19393"/>
                  <a:pt x="1379" y="19392"/>
                </a:cubicBezTo>
                <a:cubicBezTo>
                  <a:pt x="1328" y="19296"/>
                  <a:pt x="1224" y="19388"/>
                  <a:pt x="1120" y="19540"/>
                </a:cubicBezTo>
                <a:cubicBezTo>
                  <a:pt x="1083" y="19608"/>
                  <a:pt x="1052" y="19649"/>
                  <a:pt x="1007" y="19758"/>
                </a:cubicBezTo>
                <a:cubicBezTo>
                  <a:pt x="937" y="19930"/>
                  <a:pt x="891" y="20057"/>
                  <a:pt x="868" y="20170"/>
                </a:cubicBezTo>
                <a:cubicBezTo>
                  <a:pt x="859" y="20229"/>
                  <a:pt x="843" y="20295"/>
                  <a:pt x="849" y="20341"/>
                </a:cubicBezTo>
                <a:cubicBezTo>
                  <a:pt x="850" y="20356"/>
                  <a:pt x="858" y="20362"/>
                  <a:pt x="860" y="20376"/>
                </a:cubicBezTo>
                <a:cubicBezTo>
                  <a:pt x="877" y="20434"/>
                  <a:pt x="969" y="20501"/>
                  <a:pt x="1037" y="20570"/>
                </a:cubicBezTo>
                <a:cubicBezTo>
                  <a:pt x="1147" y="20625"/>
                  <a:pt x="1292" y="20668"/>
                  <a:pt x="1525" y="20696"/>
                </a:cubicBezTo>
                <a:cubicBezTo>
                  <a:pt x="1847" y="20734"/>
                  <a:pt x="2057" y="20872"/>
                  <a:pt x="2100" y="21085"/>
                </a:cubicBezTo>
                <a:cubicBezTo>
                  <a:pt x="2119" y="21177"/>
                  <a:pt x="2151" y="21222"/>
                  <a:pt x="2183" y="21256"/>
                </a:cubicBezTo>
                <a:cubicBezTo>
                  <a:pt x="2286" y="21255"/>
                  <a:pt x="2383" y="21248"/>
                  <a:pt x="2442" y="21211"/>
                </a:cubicBezTo>
                <a:cubicBezTo>
                  <a:pt x="2604" y="21079"/>
                  <a:pt x="2743" y="21005"/>
                  <a:pt x="2859" y="21016"/>
                </a:cubicBezTo>
                <a:cubicBezTo>
                  <a:pt x="2979" y="21028"/>
                  <a:pt x="3080" y="21102"/>
                  <a:pt x="3179" y="21268"/>
                </a:cubicBezTo>
                <a:cubicBezTo>
                  <a:pt x="3180" y="21270"/>
                  <a:pt x="3181" y="21277"/>
                  <a:pt x="3182" y="21279"/>
                </a:cubicBezTo>
                <a:cubicBezTo>
                  <a:pt x="3297" y="21473"/>
                  <a:pt x="3374" y="21570"/>
                  <a:pt x="3460" y="21577"/>
                </a:cubicBezTo>
                <a:cubicBezTo>
                  <a:pt x="3486" y="21579"/>
                  <a:pt x="3533" y="21521"/>
                  <a:pt x="3562" y="21508"/>
                </a:cubicBezTo>
                <a:cubicBezTo>
                  <a:pt x="3630" y="21476"/>
                  <a:pt x="3691" y="21454"/>
                  <a:pt x="3802" y="21336"/>
                </a:cubicBezTo>
                <a:cubicBezTo>
                  <a:pt x="3805" y="21334"/>
                  <a:pt x="3804" y="21327"/>
                  <a:pt x="3806" y="21325"/>
                </a:cubicBezTo>
                <a:cubicBezTo>
                  <a:pt x="3962" y="21160"/>
                  <a:pt x="4042" y="21168"/>
                  <a:pt x="4107" y="21268"/>
                </a:cubicBezTo>
                <a:cubicBezTo>
                  <a:pt x="4122" y="21287"/>
                  <a:pt x="4147" y="21282"/>
                  <a:pt x="4159" y="21314"/>
                </a:cubicBezTo>
                <a:cubicBezTo>
                  <a:pt x="4262" y="21573"/>
                  <a:pt x="4808" y="21566"/>
                  <a:pt x="5027" y="21302"/>
                </a:cubicBezTo>
                <a:cubicBezTo>
                  <a:pt x="5205" y="21087"/>
                  <a:pt x="5366" y="21000"/>
                  <a:pt x="5519" y="21016"/>
                </a:cubicBezTo>
                <a:cubicBezTo>
                  <a:pt x="5614" y="20997"/>
                  <a:pt x="5693" y="20996"/>
                  <a:pt x="5711" y="21085"/>
                </a:cubicBezTo>
                <a:cubicBezTo>
                  <a:pt x="5712" y="21088"/>
                  <a:pt x="5718" y="21093"/>
                  <a:pt x="5719" y="21096"/>
                </a:cubicBezTo>
                <a:cubicBezTo>
                  <a:pt x="5772" y="21137"/>
                  <a:pt x="5822" y="21176"/>
                  <a:pt x="5876" y="21245"/>
                </a:cubicBezTo>
                <a:cubicBezTo>
                  <a:pt x="5977" y="21373"/>
                  <a:pt x="6042" y="21435"/>
                  <a:pt x="6102" y="21462"/>
                </a:cubicBezTo>
                <a:cubicBezTo>
                  <a:pt x="6125" y="21466"/>
                  <a:pt x="6148" y="21463"/>
                  <a:pt x="6169" y="21462"/>
                </a:cubicBezTo>
                <a:cubicBezTo>
                  <a:pt x="6216" y="21453"/>
                  <a:pt x="6258" y="21438"/>
                  <a:pt x="6293" y="21348"/>
                </a:cubicBezTo>
                <a:cubicBezTo>
                  <a:pt x="6330" y="21256"/>
                  <a:pt x="6416" y="21208"/>
                  <a:pt x="6523" y="21188"/>
                </a:cubicBezTo>
                <a:cubicBezTo>
                  <a:pt x="6542" y="21181"/>
                  <a:pt x="6565" y="21178"/>
                  <a:pt x="6587" y="21176"/>
                </a:cubicBezTo>
                <a:cubicBezTo>
                  <a:pt x="6665" y="21171"/>
                  <a:pt x="6759" y="21219"/>
                  <a:pt x="6857" y="21245"/>
                </a:cubicBezTo>
                <a:cubicBezTo>
                  <a:pt x="7098" y="21361"/>
                  <a:pt x="7470" y="21434"/>
                  <a:pt x="7796" y="21439"/>
                </a:cubicBezTo>
                <a:cubicBezTo>
                  <a:pt x="8316" y="21298"/>
                  <a:pt x="9102" y="20877"/>
                  <a:pt x="9205" y="20616"/>
                </a:cubicBezTo>
                <a:cubicBezTo>
                  <a:pt x="9275" y="20439"/>
                  <a:pt x="9331" y="20425"/>
                  <a:pt x="9363" y="20581"/>
                </a:cubicBezTo>
                <a:cubicBezTo>
                  <a:pt x="9415" y="20836"/>
                  <a:pt x="9665" y="20782"/>
                  <a:pt x="9833" y="20467"/>
                </a:cubicBezTo>
                <a:cubicBezTo>
                  <a:pt x="9887" y="20366"/>
                  <a:pt x="10195" y="20299"/>
                  <a:pt x="10517" y="20330"/>
                </a:cubicBezTo>
                <a:cubicBezTo>
                  <a:pt x="10653" y="20343"/>
                  <a:pt x="10753" y="20326"/>
                  <a:pt x="10851" y="20307"/>
                </a:cubicBezTo>
                <a:cubicBezTo>
                  <a:pt x="10999" y="20253"/>
                  <a:pt x="11120" y="20190"/>
                  <a:pt x="11155" y="20112"/>
                </a:cubicBezTo>
                <a:cubicBezTo>
                  <a:pt x="11157" y="20103"/>
                  <a:pt x="11161" y="20120"/>
                  <a:pt x="11163" y="20112"/>
                </a:cubicBezTo>
                <a:cubicBezTo>
                  <a:pt x="11184" y="20023"/>
                  <a:pt x="11211" y="19987"/>
                  <a:pt x="11246" y="20021"/>
                </a:cubicBezTo>
                <a:cubicBezTo>
                  <a:pt x="11279" y="20031"/>
                  <a:pt x="11311" y="20088"/>
                  <a:pt x="11343" y="20204"/>
                </a:cubicBezTo>
                <a:cubicBezTo>
                  <a:pt x="11344" y="20206"/>
                  <a:pt x="11346" y="20202"/>
                  <a:pt x="11347" y="20204"/>
                </a:cubicBezTo>
                <a:cubicBezTo>
                  <a:pt x="11377" y="20314"/>
                  <a:pt x="11522" y="20429"/>
                  <a:pt x="11719" y="20536"/>
                </a:cubicBezTo>
                <a:cubicBezTo>
                  <a:pt x="11733" y="20537"/>
                  <a:pt x="11750" y="20559"/>
                  <a:pt x="11764" y="20559"/>
                </a:cubicBezTo>
                <a:cubicBezTo>
                  <a:pt x="12070" y="20541"/>
                  <a:pt x="12915" y="20778"/>
                  <a:pt x="13237" y="20959"/>
                </a:cubicBezTo>
                <a:cubicBezTo>
                  <a:pt x="13415" y="20961"/>
                  <a:pt x="13543" y="20914"/>
                  <a:pt x="13601" y="20845"/>
                </a:cubicBezTo>
                <a:cubicBezTo>
                  <a:pt x="13675" y="20663"/>
                  <a:pt x="13753" y="20351"/>
                  <a:pt x="13876" y="19758"/>
                </a:cubicBezTo>
                <a:cubicBezTo>
                  <a:pt x="14113" y="18611"/>
                  <a:pt x="14230" y="17794"/>
                  <a:pt x="14263" y="17127"/>
                </a:cubicBezTo>
                <a:cubicBezTo>
                  <a:pt x="14272" y="16784"/>
                  <a:pt x="14265" y="16444"/>
                  <a:pt x="14229" y="16074"/>
                </a:cubicBezTo>
                <a:cubicBezTo>
                  <a:pt x="14186" y="15639"/>
                  <a:pt x="14085" y="15103"/>
                  <a:pt x="13977" y="14553"/>
                </a:cubicBezTo>
                <a:cubicBezTo>
                  <a:pt x="13965" y="14516"/>
                  <a:pt x="13950" y="14448"/>
                  <a:pt x="13940" y="14427"/>
                </a:cubicBezTo>
                <a:cubicBezTo>
                  <a:pt x="13851" y="14253"/>
                  <a:pt x="13730" y="13502"/>
                  <a:pt x="13669" y="12940"/>
                </a:cubicBezTo>
                <a:cubicBezTo>
                  <a:pt x="13655" y="12846"/>
                  <a:pt x="13641" y="12752"/>
                  <a:pt x="13635" y="12677"/>
                </a:cubicBezTo>
                <a:cubicBezTo>
                  <a:pt x="13633" y="12643"/>
                  <a:pt x="13637" y="12639"/>
                  <a:pt x="13635" y="12608"/>
                </a:cubicBezTo>
                <a:cubicBezTo>
                  <a:pt x="13630" y="12492"/>
                  <a:pt x="13621" y="12364"/>
                  <a:pt x="13639" y="12299"/>
                </a:cubicBezTo>
                <a:cubicBezTo>
                  <a:pt x="13661" y="12220"/>
                  <a:pt x="13667" y="12149"/>
                  <a:pt x="13669" y="12082"/>
                </a:cubicBezTo>
                <a:cubicBezTo>
                  <a:pt x="13665" y="12016"/>
                  <a:pt x="13655" y="11952"/>
                  <a:pt x="13635" y="11876"/>
                </a:cubicBezTo>
                <a:cubicBezTo>
                  <a:pt x="13633" y="11872"/>
                  <a:pt x="13637" y="11869"/>
                  <a:pt x="13635" y="11865"/>
                </a:cubicBezTo>
                <a:cubicBezTo>
                  <a:pt x="13634" y="11862"/>
                  <a:pt x="13632" y="11856"/>
                  <a:pt x="13631" y="11853"/>
                </a:cubicBezTo>
                <a:cubicBezTo>
                  <a:pt x="13584" y="11764"/>
                  <a:pt x="13564" y="11591"/>
                  <a:pt x="13590" y="11464"/>
                </a:cubicBezTo>
                <a:cubicBezTo>
                  <a:pt x="13593" y="11450"/>
                  <a:pt x="13602" y="11443"/>
                  <a:pt x="13605" y="11430"/>
                </a:cubicBezTo>
                <a:cubicBezTo>
                  <a:pt x="13608" y="11412"/>
                  <a:pt x="13604" y="11387"/>
                  <a:pt x="13609" y="11373"/>
                </a:cubicBezTo>
                <a:cubicBezTo>
                  <a:pt x="13642" y="11272"/>
                  <a:pt x="13669" y="11063"/>
                  <a:pt x="13669" y="10915"/>
                </a:cubicBezTo>
                <a:cubicBezTo>
                  <a:pt x="13669" y="10268"/>
                  <a:pt x="13873" y="10539"/>
                  <a:pt x="14000" y="11350"/>
                </a:cubicBezTo>
                <a:cubicBezTo>
                  <a:pt x="14038" y="11594"/>
                  <a:pt x="14082" y="11802"/>
                  <a:pt x="14124" y="11945"/>
                </a:cubicBezTo>
                <a:cubicBezTo>
                  <a:pt x="14164" y="12084"/>
                  <a:pt x="14200" y="12149"/>
                  <a:pt x="14225" y="12128"/>
                </a:cubicBezTo>
                <a:cubicBezTo>
                  <a:pt x="14226" y="12127"/>
                  <a:pt x="14228" y="12129"/>
                  <a:pt x="14229" y="12128"/>
                </a:cubicBezTo>
                <a:cubicBezTo>
                  <a:pt x="14236" y="12125"/>
                  <a:pt x="14247" y="12153"/>
                  <a:pt x="14251" y="12139"/>
                </a:cubicBezTo>
                <a:cubicBezTo>
                  <a:pt x="14283" y="12044"/>
                  <a:pt x="14392" y="12209"/>
                  <a:pt x="14496" y="12505"/>
                </a:cubicBezTo>
                <a:cubicBezTo>
                  <a:pt x="14570" y="12718"/>
                  <a:pt x="14617" y="12836"/>
                  <a:pt x="14646" y="12860"/>
                </a:cubicBezTo>
                <a:cubicBezTo>
                  <a:pt x="14648" y="12862"/>
                  <a:pt x="14647" y="12848"/>
                  <a:pt x="14650" y="12849"/>
                </a:cubicBezTo>
                <a:cubicBezTo>
                  <a:pt x="14672" y="12852"/>
                  <a:pt x="14683" y="12798"/>
                  <a:pt x="14683" y="12654"/>
                </a:cubicBezTo>
                <a:cubicBezTo>
                  <a:pt x="14683" y="12551"/>
                  <a:pt x="14700" y="12422"/>
                  <a:pt x="14721" y="12299"/>
                </a:cubicBezTo>
                <a:cubicBezTo>
                  <a:pt x="14743" y="12175"/>
                  <a:pt x="14774" y="12052"/>
                  <a:pt x="14807" y="11968"/>
                </a:cubicBezTo>
                <a:cubicBezTo>
                  <a:pt x="14910" y="11709"/>
                  <a:pt x="14945" y="11804"/>
                  <a:pt x="15048" y="12551"/>
                </a:cubicBezTo>
                <a:cubicBezTo>
                  <a:pt x="15115" y="13039"/>
                  <a:pt x="15172" y="13659"/>
                  <a:pt x="15172" y="13935"/>
                </a:cubicBezTo>
                <a:cubicBezTo>
                  <a:pt x="15172" y="14216"/>
                  <a:pt x="15225" y="14439"/>
                  <a:pt x="15292" y="14439"/>
                </a:cubicBezTo>
                <a:cubicBezTo>
                  <a:pt x="15350" y="14439"/>
                  <a:pt x="15428" y="14624"/>
                  <a:pt x="15484" y="14839"/>
                </a:cubicBezTo>
                <a:cubicBezTo>
                  <a:pt x="15491" y="14868"/>
                  <a:pt x="15503" y="14875"/>
                  <a:pt x="15510" y="14908"/>
                </a:cubicBezTo>
                <a:cubicBezTo>
                  <a:pt x="15511" y="14912"/>
                  <a:pt x="15509" y="14914"/>
                  <a:pt x="15510" y="14919"/>
                </a:cubicBezTo>
                <a:cubicBezTo>
                  <a:pt x="15548" y="15102"/>
                  <a:pt x="15580" y="15207"/>
                  <a:pt x="15612" y="15239"/>
                </a:cubicBezTo>
                <a:cubicBezTo>
                  <a:pt x="15637" y="15241"/>
                  <a:pt x="15661" y="15170"/>
                  <a:pt x="15702" y="14999"/>
                </a:cubicBezTo>
                <a:cubicBezTo>
                  <a:pt x="15786" y="14650"/>
                  <a:pt x="15816" y="14675"/>
                  <a:pt x="15942" y="15262"/>
                </a:cubicBezTo>
                <a:cubicBezTo>
                  <a:pt x="15969" y="15386"/>
                  <a:pt x="15985" y="15415"/>
                  <a:pt x="16006" y="15491"/>
                </a:cubicBezTo>
                <a:cubicBezTo>
                  <a:pt x="16035" y="15592"/>
                  <a:pt x="16067" y="15684"/>
                  <a:pt x="16096" y="15743"/>
                </a:cubicBezTo>
                <a:cubicBezTo>
                  <a:pt x="16128" y="15768"/>
                  <a:pt x="16158" y="15743"/>
                  <a:pt x="16194" y="15651"/>
                </a:cubicBezTo>
                <a:cubicBezTo>
                  <a:pt x="16281" y="15432"/>
                  <a:pt x="16320" y="15502"/>
                  <a:pt x="16378" y="15960"/>
                </a:cubicBezTo>
                <a:lnTo>
                  <a:pt x="16408" y="16189"/>
                </a:lnTo>
                <a:cubicBezTo>
                  <a:pt x="16438" y="16305"/>
                  <a:pt x="16472" y="16279"/>
                  <a:pt x="16510" y="16097"/>
                </a:cubicBezTo>
                <a:lnTo>
                  <a:pt x="16543" y="15846"/>
                </a:lnTo>
                <a:cubicBezTo>
                  <a:pt x="16648" y="15034"/>
                  <a:pt x="16795" y="15184"/>
                  <a:pt x="16795" y="16097"/>
                </a:cubicBezTo>
                <a:cubicBezTo>
                  <a:pt x="16795" y="16364"/>
                  <a:pt x="16800" y="16497"/>
                  <a:pt x="16818" y="16543"/>
                </a:cubicBezTo>
                <a:cubicBezTo>
                  <a:pt x="16835" y="16590"/>
                  <a:pt x="16864" y="16546"/>
                  <a:pt x="16915" y="16418"/>
                </a:cubicBezTo>
                <a:cubicBezTo>
                  <a:pt x="16979" y="16257"/>
                  <a:pt x="17037" y="16309"/>
                  <a:pt x="17114" y="16475"/>
                </a:cubicBezTo>
                <a:cubicBezTo>
                  <a:pt x="17205" y="16589"/>
                  <a:pt x="17283" y="16781"/>
                  <a:pt x="17325" y="17024"/>
                </a:cubicBezTo>
                <a:cubicBezTo>
                  <a:pt x="17413" y="17300"/>
                  <a:pt x="17492" y="17526"/>
                  <a:pt x="17532" y="17573"/>
                </a:cubicBezTo>
                <a:cubicBezTo>
                  <a:pt x="17572" y="17498"/>
                  <a:pt x="17607" y="17368"/>
                  <a:pt x="17607" y="17184"/>
                </a:cubicBezTo>
                <a:cubicBezTo>
                  <a:pt x="17607" y="16929"/>
                  <a:pt x="17658" y="16593"/>
                  <a:pt x="17723" y="16429"/>
                </a:cubicBezTo>
                <a:cubicBezTo>
                  <a:pt x="17767" y="16317"/>
                  <a:pt x="17799" y="16296"/>
                  <a:pt x="17832" y="16360"/>
                </a:cubicBezTo>
                <a:cubicBezTo>
                  <a:pt x="17835" y="16367"/>
                  <a:pt x="17836" y="16352"/>
                  <a:pt x="17840" y="16360"/>
                </a:cubicBezTo>
                <a:cubicBezTo>
                  <a:pt x="17877" y="16452"/>
                  <a:pt x="17916" y="16669"/>
                  <a:pt x="17971" y="17070"/>
                </a:cubicBezTo>
                <a:cubicBezTo>
                  <a:pt x="18054" y="17670"/>
                  <a:pt x="18094" y="17864"/>
                  <a:pt x="18136" y="17779"/>
                </a:cubicBezTo>
                <a:cubicBezTo>
                  <a:pt x="18151" y="17746"/>
                  <a:pt x="18164" y="17689"/>
                  <a:pt x="18182" y="17596"/>
                </a:cubicBezTo>
                <a:cubicBezTo>
                  <a:pt x="18231" y="17328"/>
                  <a:pt x="18305" y="17182"/>
                  <a:pt x="18377" y="17173"/>
                </a:cubicBezTo>
                <a:cubicBezTo>
                  <a:pt x="18378" y="17172"/>
                  <a:pt x="18380" y="17173"/>
                  <a:pt x="18381" y="17173"/>
                </a:cubicBezTo>
                <a:cubicBezTo>
                  <a:pt x="18452" y="17162"/>
                  <a:pt x="18518" y="17285"/>
                  <a:pt x="18550" y="17539"/>
                </a:cubicBezTo>
                <a:cubicBezTo>
                  <a:pt x="18550" y="17541"/>
                  <a:pt x="18549" y="17548"/>
                  <a:pt x="18550" y="17550"/>
                </a:cubicBezTo>
                <a:cubicBezTo>
                  <a:pt x="18553" y="17573"/>
                  <a:pt x="18561" y="17576"/>
                  <a:pt x="18565" y="17596"/>
                </a:cubicBezTo>
                <a:cubicBezTo>
                  <a:pt x="18596" y="17766"/>
                  <a:pt x="18654" y="17864"/>
                  <a:pt x="18708" y="17802"/>
                </a:cubicBezTo>
                <a:cubicBezTo>
                  <a:pt x="18769" y="17730"/>
                  <a:pt x="18875" y="17962"/>
                  <a:pt x="18948" y="18339"/>
                </a:cubicBezTo>
                <a:cubicBezTo>
                  <a:pt x="18959" y="18395"/>
                  <a:pt x="18974" y="18445"/>
                  <a:pt x="18986" y="18500"/>
                </a:cubicBezTo>
                <a:cubicBezTo>
                  <a:pt x="19045" y="18661"/>
                  <a:pt x="19102" y="18793"/>
                  <a:pt x="19166" y="18991"/>
                </a:cubicBezTo>
                <a:cubicBezTo>
                  <a:pt x="19296" y="19393"/>
                  <a:pt x="19365" y="19569"/>
                  <a:pt x="19433" y="19724"/>
                </a:cubicBezTo>
                <a:cubicBezTo>
                  <a:pt x="19541" y="19884"/>
                  <a:pt x="19642" y="19961"/>
                  <a:pt x="19696" y="19826"/>
                </a:cubicBezTo>
                <a:cubicBezTo>
                  <a:pt x="19718" y="19769"/>
                  <a:pt x="19728" y="19788"/>
                  <a:pt x="19745" y="19769"/>
                </a:cubicBezTo>
                <a:cubicBezTo>
                  <a:pt x="19758" y="19754"/>
                  <a:pt x="19780" y="19698"/>
                  <a:pt x="19790" y="19712"/>
                </a:cubicBezTo>
                <a:cubicBezTo>
                  <a:pt x="19814" y="19745"/>
                  <a:pt x="19831" y="19854"/>
                  <a:pt x="19850" y="20067"/>
                </a:cubicBezTo>
                <a:cubicBezTo>
                  <a:pt x="19862" y="20209"/>
                  <a:pt x="19884" y="20348"/>
                  <a:pt x="19914" y="20467"/>
                </a:cubicBezTo>
                <a:cubicBezTo>
                  <a:pt x="19943" y="20586"/>
                  <a:pt x="19979" y="20692"/>
                  <a:pt x="20011" y="20730"/>
                </a:cubicBezTo>
                <a:cubicBezTo>
                  <a:pt x="20055" y="20781"/>
                  <a:pt x="20083" y="20785"/>
                  <a:pt x="20094" y="20730"/>
                </a:cubicBezTo>
                <a:cubicBezTo>
                  <a:pt x="20105" y="20678"/>
                  <a:pt x="20101" y="20560"/>
                  <a:pt x="20083" y="20387"/>
                </a:cubicBezTo>
                <a:cubicBezTo>
                  <a:pt x="20042" y="20001"/>
                  <a:pt x="20103" y="19680"/>
                  <a:pt x="20173" y="19712"/>
                </a:cubicBezTo>
                <a:cubicBezTo>
                  <a:pt x="20173" y="19712"/>
                  <a:pt x="20176" y="19712"/>
                  <a:pt x="20177" y="19712"/>
                </a:cubicBezTo>
                <a:cubicBezTo>
                  <a:pt x="20200" y="19725"/>
                  <a:pt x="20223" y="19778"/>
                  <a:pt x="20244" y="19884"/>
                </a:cubicBezTo>
                <a:cubicBezTo>
                  <a:pt x="20280" y="20057"/>
                  <a:pt x="20334" y="20013"/>
                  <a:pt x="20398" y="19746"/>
                </a:cubicBezTo>
                <a:cubicBezTo>
                  <a:pt x="20488" y="19374"/>
                  <a:pt x="20504" y="19376"/>
                  <a:pt x="20601" y="19735"/>
                </a:cubicBezTo>
                <a:cubicBezTo>
                  <a:pt x="20632" y="19849"/>
                  <a:pt x="20662" y="19925"/>
                  <a:pt x="20688" y="19987"/>
                </a:cubicBezTo>
                <a:cubicBezTo>
                  <a:pt x="20694" y="20001"/>
                  <a:pt x="20697" y="20021"/>
                  <a:pt x="20703" y="20032"/>
                </a:cubicBezTo>
                <a:cubicBezTo>
                  <a:pt x="20720" y="20068"/>
                  <a:pt x="20733" y="20070"/>
                  <a:pt x="20748" y="20078"/>
                </a:cubicBezTo>
                <a:cubicBezTo>
                  <a:pt x="20757" y="20084"/>
                  <a:pt x="20770" y="20095"/>
                  <a:pt x="20778" y="20090"/>
                </a:cubicBezTo>
                <a:cubicBezTo>
                  <a:pt x="20790" y="20082"/>
                  <a:pt x="20801" y="20040"/>
                  <a:pt x="20812" y="20009"/>
                </a:cubicBezTo>
                <a:cubicBezTo>
                  <a:pt x="20819" y="19986"/>
                  <a:pt x="20827" y="19977"/>
                  <a:pt x="20834" y="19941"/>
                </a:cubicBezTo>
                <a:cubicBezTo>
                  <a:pt x="20848" y="19866"/>
                  <a:pt x="20864" y="19759"/>
                  <a:pt x="20876" y="19632"/>
                </a:cubicBezTo>
                <a:cubicBezTo>
                  <a:pt x="20876" y="19629"/>
                  <a:pt x="20875" y="19623"/>
                  <a:pt x="20876" y="19621"/>
                </a:cubicBezTo>
                <a:cubicBezTo>
                  <a:pt x="20877" y="19607"/>
                  <a:pt x="20878" y="19600"/>
                  <a:pt x="20879" y="19586"/>
                </a:cubicBezTo>
                <a:cubicBezTo>
                  <a:pt x="20908" y="19248"/>
                  <a:pt x="20941" y="19204"/>
                  <a:pt x="20996" y="19289"/>
                </a:cubicBezTo>
                <a:cubicBezTo>
                  <a:pt x="21012" y="19289"/>
                  <a:pt x="21026" y="19256"/>
                  <a:pt x="21045" y="19277"/>
                </a:cubicBezTo>
                <a:cubicBezTo>
                  <a:pt x="21133" y="19380"/>
                  <a:pt x="21184" y="19238"/>
                  <a:pt x="21221" y="18785"/>
                </a:cubicBezTo>
                <a:cubicBezTo>
                  <a:pt x="21231" y="18662"/>
                  <a:pt x="21258" y="18530"/>
                  <a:pt x="21281" y="18408"/>
                </a:cubicBezTo>
                <a:cubicBezTo>
                  <a:pt x="21289" y="18364"/>
                  <a:pt x="21292" y="18322"/>
                  <a:pt x="21300" y="18282"/>
                </a:cubicBezTo>
                <a:cubicBezTo>
                  <a:pt x="21310" y="18238"/>
                  <a:pt x="21319" y="18219"/>
                  <a:pt x="21330" y="18179"/>
                </a:cubicBezTo>
                <a:cubicBezTo>
                  <a:pt x="21353" y="18085"/>
                  <a:pt x="21375" y="17967"/>
                  <a:pt x="21398" y="17928"/>
                </a:cubicBezTo>
                <a:cubicBezTo>
                  <a:pt x="21500" y="17754"/>
                  <a:pt x="21562" y="17078"/>
                  <a:pt x="21586" y="16326"/>
                </a:cubicBezTo>
                <a:cubicBezTo>
                  <a:pt x="21592" y="16205"/>
                  <a:pt x="21594" y="16081"/>
                  <a:pt x="21597" y="15960"/>
                </a:cubicBezTo>
                <a:cubicBezTo>
                  <a:pt x="21600" y="15705"/>
                  <a:pt x="21592" y="15465"/>
                  <a:pt x="21586" y="15216"/>
                </a:cubicBezTo>
                <a:cubicBezTo>
                  <a:pt x="21541" y="14367"/>
                  <a:pt x="21394" y="13515"/>
                  <a:pt x="21127" y="12620"/>
                </a:cubicBezTo>
                <a:cubicBezTo>
                  <a:pt x="21122" y="12602"/>
                  <a:pt x="21122" y="12592"/>
                  <a:pt x="21116" y="12574"/>
                </a:cubicBezTo>
                <a:cubicBezTo>
                  <a:pt x="21095" y="12507"/>
                  <a:pt x="21067" y="12437"/>
                  <a:pt x="21045" y="12368"/>
                </a:cubicBezTo>
                <a:cubicBezTo>
                  <a:pt x="20839" y="11715"/>
                  <a:pt x="20564" y="10928"/>
                  <a:pt x="20308" y="10275"/>
                </a:cubicBezTo>
                <a:cubicBezTo>
                  <a:pt x="20306" y="10270"/>
                  <a:pt x="20306" y="10268"/>
                  <a:pt x="20304" y="10263"/>
                </a:cubicBezTo>
                <a:cubicBezTo>
                  <a:pt x="20302" y="10258"/>
                  <a:pt x="20299" y="10257"/>
                  <a:pt x="20297" y="10252"/>
                </a:cubicBezTo>
                <a:cubicBezTo>
                  <a:pt x="20166" y="9918"/>
                  <a:pt x="20047" y="9624"/>
                  <a:pt x="19947" y="9405"/>
                </a:cubicBezTo>
                <a:cubicBezTo>
                  <a:pt x="19908" y="9321"/>
                  <a:pt x="19879" y="9284"/>
                  <a:pt x="19850" y="9234"/>
                </a:cubicBezTo>
                <a:cubicBezTo>
                  <a:pt x="19801" y="9143"/>
                  <a:pt x="19740" y="9005"/>
                  <a:pt x="19722" y="9005"/>
                </a:cubicBezTo>
                <a:cubicBezTo>
                  <a:pt x="19680" y="9005"/>
                  <a:pt x="19525" y="8585"/>
                  <a:pt x="19376" y="8067"/>
                </a:cubicBezTo>
                <a:cubicBezTo>
                  <a:pt x="19228" y="7549"/>
                  <a:pt x="18923" y="6869"/>
                  <a:pt x="18700" y="6557"/>
                </a:cubicBezTo>
                <a:cubicBezTo>
                  <a:pt x="18477" y="6245"/>
                  <a:pt x="18247" y="5866"/>
                  <a:pt x="18189" y="5722"/>
                </a:cubicBezTo>
                <a:cubicBezTo>
                  <a:pt x="18153" y="5634"/>
                  <a:pt x="18050" y="5478"/>
                  <a:pt x="17949" y="5322"/>
                </a:cubicBezTo>
                <a:cubicBezTo>
                  <a:pt x="17944" y="5315"/>
                  <a:pt x="17934" y="5305"/>
                  <a:pt x="17930" y="5299"/>
                </a:cubicBezTo>
                <a:cubicBezTo>
                  <a:pt x="17774" y="5045"/>
                  <a:pt x="17494" y="4687"/>
                  <a:pt x="17235" y="4349"/>
                </a:cubicBezTo>
                <a:cubicBezTo>
                  <a:pt x="16903" y="3933"/>
                  <a:pt x="16591" y="3571"/>
                  <a:pt x="16513" y="3571"/>
                </a:cubicBezTo>
                <a:cubicBezTo>
                  <a:pt x="16421" y="3571"/>
                  <a:pt x="16266" y="3407"/>
                  <a:pt x="16171" y="3205"/>
                </a:cubicBezTo>
                <a:cubicBezTo>
                  <a:pt x="16006" y="2854"/>
                  <a:pt x="14123" y="1516"/>
                  <a:pt x="13252" y="1135"/>
                </a:cubicBezTo>
                <a:cubicBezTo>
                  <a:pt x="13137" y="1085"/>
                  <a:pt x="13021" y="1010"/>
                  <a:pt x="12925" y="929"/>
                </a:cubicBezTo>
                <a:cubicBezTo>
                  <a:pt x="12829" y="851"/>
                  <a:pt x="12752" y="772"/>
                  <a:pt x="12722" y="700"/>
                </a:cubicBezTo>
                <a:cubicBezTo>
                  <a:pt x="12708" y="667"/>
                  <a:pt x="12658" y="640"/>
                  <a:pt x="12624" y="609"/>
                </a:cubicBezTo>
                <a:cubicBezTo>
                  <a:pt x="12582" y="569"/>
                  <a:pt x="12554" y="527"/>
                  <a:pt x="12485" y="494"/>
                </a:cubicBezTo>
                <a:cubicBezTo>
                  <a:pt x="12485" y="494"/>
                  <a:pt x="12482" y="495"/>
                  <a:pt x="12482" y="494"/>
                </a:cubicBezTo>
                <a:cubicBezTo>
                  <a:pt x="12470" y="489"/>
                  <a:pt x="12456" y="488"/>
                  <a:pt x="12444" y="483"/>
                </a:cubicBezTo>
                <a:cubicBezTo>
                  <a:pt x="12330" y="433"/>
                  <a:pt x="12196" y="393"/>
                  <a:pt x="12057" y="380"/>
                </a:cubicBezTo>
                <a:cubicBezTo>
                  <a:pt x="11750" y="351"/>
                  <a:pt x="11306" y="234"/>
                  <a:pt x="11069" y="117"/>
                </a:cubicBezTo>
                <a:cubicBezTo>
                  <a:pt x="11049" y="107"/>
                  <a:pt x="11016" y="103"/>
                  <a:pt x="10994" y="94"/>
                </a:cubicBezTo>
                <a:cubicBezTo>
                  <a:pt x="10848" y="48"/>
                  <a:pt x="10697" y="15"/>
                  <a:pt x="10535" y="2"/>
                </a:cubicBezTo>
                <a:close/>
                <a:moveTo>
                  <a:pt x="9153" y="12585"/>
                </a:moveTo>
                <a:cubicBezTo>
                  <a:pt x="9549" y="12488"/>
                  <a:pt x="9697" y="12925"/>
                  <a:pt x="9728" y="14278"/>
                </a:cubicBezTo>
                <a:cubicBezTo>
                  <a:pt x="9740" y="14800"/>
                  <a:pt x="9822" y="15609"/>
                  <a:pt x="9912" y="16074"/>
                </a:cubicBezTo>
                <a:cubicBezTo>
                  <a:pt x="10002" y="16540"/>
                  <a:pt x="10055" y="17089"/>
                  <a:pt x="10028" y="17298"/>
                </a:cubicBezTo>
                <a:cubicBezTo>
                  <a:pt x="10002" y="17508"/>
                  <a:pt x="10013" y="17616"/>
                  <a:pt x="10055" y="17539"/>
                </a:cubicBezTo>
                <a:cubicBezTo>
                  <a:pt x="10168" y="17325"/>
                  <a:pt x="10247" y="17878"/>
                  <a:pt x="10152" y="18225"/>
                </a:cubicBezTo>
                <a:cubicBezTo>
                  <a:pt x="10107" y="18392"/>
                  <a:pt x="9930" y="18680"/>
                  <a:pt x="9761" y="18866"/>
                </a:cubicBezTo>
                <a:cubicBezTo>
                  <a:pt x="9593" y="19051"/>
                  <a:pt x="9392" y="19456"/>
                  <a:pt x="9314" y="19758"/>
                </a:cubicBezTo>
                <a:cubicBezTo>
                  <a:pt x="9233" y="20074"/>
                  <a:pt x="9094" y="20285"/>
                  <a:pt x="8987" y="20261"/>
                </a:cubicBezTo>
                <a:cubicBezTo>
                  <a:pt x="8886" y="20239"/>
                  <a:pt x="8730" y="20359"/>
                  <a:pt x="8642" y="20536"/>
                </a:cubicBezTo>
                <a:cubicBezTo>
                  <a:pt x="8403" y="21015"/>
                  <a:pt x="8375" y="20967"/>
                  <a:pt x="8150" y="19609"/>
                </a:cubicBezTo>
                <a:cubicBezTo>
                  <a:pt x="8007" y="18751"/>
                  <a:pt x="7962" y="18196"/>
                  <a:pt x="8003" y="17825"/>
                </a:cubicBezTo>
                <a:cubicBezTo>
                  <a:pt x="8036" y="17527"/>
                  <a:pt x="8067" y="17171"/>
                  <a:pt x="8074" y="17035"/>
                </a:cubicBezTo>
                <a:cubicBezTo>
                  <a:pt x="8081" y="16899"/>
                  <a:pt x="8095" y="16737"/>
                  <a:pt x="8104" y="16669"/>
                </a:cubicBezTo>
                <a:cubicBezTo>
                  <a:pt x="8114" y="16601"/>
                  <a:pt x="8135" y="16164"/>
                  <a:pt x="8150" y="15697"/>
                </a:cubicBezTo>
                <a:cubicBezTo>
                  <a:pt x="8165" y="15230"/>
                  <a:pt x="8233" y="14711"/>
                  <a:pt x="8304" y="14553"/>
                </a:cubicBezTo>
                <a:cubicBezTo>
                  <a:pt x="8374" y="14395"/>
                  <a:pt x="8415" y="14217"/>
                  <a:pt x="8394" y="14153"/>
                </a:cubicBezTo>
                <a:cubicBezTo>
                  <a:pt x="8373" y="14088"/>
                  <a:pt x="8460" y="13727"/>
                  <a:pt x="8589" y="13352"/>
                </a:cubicBezTo>
                <a:cubicBezTo>
                  <a:pt x="8748" y="12888"/>
                  <a:pt x="8930" y="12640"/>
                  <a:pt x="9153" y="12585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8" name="Picture 9"/>
          <p:cNvPicPr>
            <a:picLocks noChangeAspect="1" noChangeArrowheads="1"/>
          </p:cNvPicPr>
          <p:nvPr/>
        </p:nvPicPr>
        <p:blipFill>
          <a:blip r:embed="rId4" cstate="print">
            <a:lum bright="-10000" contrast="30000"/>
          </a:blip>
          <a:srcRect/>
          <a:stretch>
            <a:fillRect/>
          </a:stretch>
        </p:blipFill>
        <p:spPr bwMode="auto">
          <a:xfrm>
            <a:off x="1285852" y="5143512"/>
            <a:ext cx="467455" cy="939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13" descr="C:\Users\Aprendizes\Pictures\SusScrofa-2-500x383.jpg2.jpg"/>
          <p:cNvPicPr>
            <a:picLocks noChangeAspect="1" noChangeArrowheads="1"/>
          </p:cNvPicPr>
          <p:nvPr/>
        </p:nvPicPr>
        <p:blipFill>
          <a:blip r:embed="rId13" cstate="print">
            <a:lum bright="-10000" contrast="30000"/>
          </a:blip>
          <a:srcRect r="7990"/>
          <a:stretch>
            <a:fillRect/>
          </a:stretch>
        </p:blipFill>
        <p:spPr bwMode="auto">
          <a:xfrm flipH="1">
            <a:off x="6572264" y="5500702"/>
            <a:ext cx="785818" cy="610325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2967848748"/>
      </p:ext>
    </p:extLst>
  </p:cSld>
  <p:clrMapOvr>
    <a:masterClrMapping/>
  </p:clrMapOvr>
  <p:transition advTm="12037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71472" y="1643612"/>
            <a:ext cx="80010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ð"/>
            </a:pPr>
            <a:r>
              <a:rPr lang="en-US" sz="2400" dirty="0" smtClean="0"/>
              <a:t>   total richness of mammals – no relationship with the landscape variables;</a:t>
            </a:r>
          </a:p>
          <a:p>
            <a:pPr algn="just">
              <a:buFont typeface="Wingdings" pitchFamily="2" charset="2"/>
              <a:buChar char="ð"/>
            </a:pPr>
            <a:endParaRPr lang="en-US" sz="2400" dirty="0" smtClean="0"/>
          </a:p>
          <a:p>
            <a:pPr algn="just"/>
            <a:endParaRPr lang="en-US" sz="2400" dirty="0" smtClean="0"/>
          </a:p>
          <a:p>
            <a:pPr algn="just">
              <a:buFont typeface="Wingdings" pitchFamily="2" charset="2"/>
              <a:buChar char="ð"/>
            </a:pPr>
            <a:r>
              <a:rPr lang="en-US" sz="2400" dirty="0" smtClean="0"/>
              <a:t>   terrestrial and forest dependents – best explained by the forest cover and the structural area; </a:t>
            </a:r>
          </a:p>
          <a:p>
            <a:pPr algn="just">
              <a:buFont typeface="Wingdings" pitchFamily="2" charset="2"/>
              <a:buChar char="ð"/>
            </a:pPr>
            <a:endParaRPr lang="en-US" sz="2400" dirty="0" smtClean="0"/>
          </a:p>
          <a:p>
            <a:pPr algn="just"/>
            <a:r>
              <a:rPr lang="en-US" sz="2400" dirty="0" smtClean="0"/>
              <a:t>      affected by habitat fragmentation;</a:t>
            </a:r>
          </a:p>
          <a:p>
            <a:pPr algn="just">
              <a:buFont typeface="Wingdings" pitchFamily="2" charset="2"/>
              <a:buChar char="ð"/>
            </a:pPr>
            <a:endParaRPr lang="en-US" sz="2400" dirty="0" smtClean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500958" y="375802"/>
            <a:ext cx="12858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cs typeface="Times New Roman" pitchFamily="18" charset="0"/>
              </a:rPr>
              <a:t>Discussion</a:t>
            </a:r>
            <a:endParaRPr lang="en-US" sz="1600" dirty="0" smtClean="0">
              <a:cs typeface="Arial" pitchFamily="34" charset="0"/>
            </a:endParaRPr>
          </a:p>
        </p:txBody>
      </p:sp>
      <p:sp>
        <p:nvSpPr>
          <p:cNvPr id="13" name="Seta dobrada para cima 12"/>
          <p:cNvSpPr/>
          <p:nvPr/>
        </p:nvSpPr>
        <p:spPr>
          <a:xfrm rot="5400000">
            <a:off x="571472" y="4429132"/>
            <a:ext cx="571504" cy="428628"/>
          </a:xfrm>
          <a:prstGeom prst="bentUpArrow">
            <a:avLst>
              <a:gd name="adj1" fmla="val 18632"/>
              <a:gd name="adj2" fmla="val 25000"/>
              <a:gd name="adj3" fmla="val 25000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967848748"/>
      </p:ext>
    </p:extLst>
  </p:cSld>
  <p:clrMapOvr>
    <a:masterClrMapping/>
  </p:clrMapOvr>
  <p:transition advTm="715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4480" y="2285992"/>
            <a:ext cx="5163221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aixaDeTexto 3"/>
          <p:cNvSpPr txBox="1"/>
          <p:nvPr/>
        </p:nvSpPr>
        <p:spPr>
          <a:xfrm>
            <a:off x="571472" y="1000108"/>
            <a:ext cx="8001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ð"/>
            </a:pPr>
            <a:r>
              <a:rPr lang="en-US" sz="2400" dirty="0" smtClean="0"/>
              <a:t>   highest species richness – landscapes with intermediate and high forest cover;</a:t>
            </a:r>
          </a:p>
        </p:txBody>
      </p:sp>
      <p:pic>
        <p:nvPicPr>
          <p:cNvPr id="5" name="pasted-image.png"/>
          <p:cNvPicPr>
            <a:picLocks noChangeAspect="1"/>
          </p:cNvPicPr>
          <p:nvPr/>
        </p:nvPicPr>
        <p:blipFill>
          <a:blip r:embed="rId4" cstate="print">
            <a:lum bright="-10000" contrast="30000"/>
            <a:extLst/>
          </a:blip>
          <a:srcRect l="2355" t="6000" r="4" b="4229"/>
          <a:stretch>
            <a:fillRect/>
          </a:stretch>
        </p:blipFill>
        <p:spPr>
          <a:xfrm flipH="1">
            <a:off x="5625175" y="2786058"/>
            <a:ext cx="1061833" cy="4990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600" extrusionOk="0">
                <a:moveTo>
                  <a:pt x="14143" y="0"/>
                </a:moveTo>
                <a:cubicBezTo>
                  <a:pt x="12867" y="0"/>
                  <a:pt x="9952" y="632"/>
                  <a:pt x="7800" y="1374"/>
                </a:cubicBezTo>
                <a:cubicBezTo>
                  <a:pt x="7453" y="1494"/>
                  <a:pt x="6782" y="1656"/>
                  <a:pt x="6308" y="1735"/>
                </a:cubicBezTo>
                <a:cubicBezTo>
                  <a:pt x="5835" y="1815"/>
                  <a:pt x="5087" y="2034"/>
                  <a:pt x="4645" y="2226"/>
                </a:cubicBezTo>
                <a:cubicBezTo>
                  <a:pt x="4203" y="2417"/>
                  <a:pt x="3701" y="2630"/>
                  <a:pt x="3528" y="2695"/>
                </a:cubicBezTo>
                <a:cubicBezTo>
                  <a:pt x="3325" y="2770"/>
                  <a:pt x="3212" y="2957"/>
                  <a:pt x="3212" y="3217"/>
                </a:cubicBezTo>
                <a:cubicBezTo>
                  <a:pt x="3212" y="3440"/>
                  <a:pt x="3133" y="3749"/>
                  <a:pt x="3038" y="3907"/>
                </a:cubicBezTo>
                <a:cubicBezTo>
                  <a:pt x="2942" y="4066"/>
                  <a:pt x="2787" y="4746"/>
                  <a:pt x="2689" y="5416"/>
                </a:cubicBezTo>
                <a:cubicBezTo>
                  <a:pt x="2592" y="6087"/>
                  <a:pt x="2311" y="7142"/>
                  <a:pt x="2065" y="7760"/>
                </a:cubicBezTo>
                <a:cubicBezTo>
                  <a:pt x="1213" y="9906"/>
                  <a:pt x="868" y="12891"/>
                  <a:pt x="1455" y="13058"/>
                </a:cubicBezTo>
                <a:cubicBezTo>
                  <a:pt x="1615" y="13104"/>
                  <a:pt x="1751" y="12957"/>
                  <a:pt x="1832" y="12654"/>
                </a:cubicBezTo>
                <a:cubicBezTo>
                  <a:pt x="1902" y="12393"/>
                  <a:pt x="2042" y="12180"/>
                  <a:pt x="2146" y="12180"/>
                </a:cubicBezTo>
                <a:cubicBezTo>
                  <a:pt x="2249" y="12180"/>
                  <a:pt x="2416" y="12037"/>
                  <a:pt x="2515" y="11862"/>
                </a:cubicBezTo>
                <a:cubicBezTo>
                  <a:pt x="2615" y="11687"/>
                  <a:pt x="3005" y="11369"/>
                  <a:pt x="3383" y="11156"/>
                </a:cubicBezTo>
                <a:cubicBezTo>
                  <a:pt x="3762" y="10942"/>
                  <a:pt x="4266" y="10516"/>
                  <a:pt x="4503" y="10207"/>
                </a:cubicBezTo>
                <a:cubicBezTo>
                  <a:pt x="4991" y="9570"/>
                  <a:pt x="6062" y="9264"/>
                  <a:pt x="6429" y="9657"/>
                </a:cubicBezTo>
                <a:cubicBezTo>
                  <a:pt x="6647" y="9891"/>
                  <a:pt x="6626" y="9991"/>
                  <a:pt x="6030" y="11517"/>
                </a:cubicBezTo>
                <a:cubicBezTo>
                  <a:pt x="5204" y="13631"/>
                  <a:pt x="5156" y="14188"/>
                  <a:pt x="5612" y="16577"/>
                </a:cubicBezTo>
                <a:cubicBezTo>
                  <a:pt x="5814" y="17636"/>
                  <a:pt x="5930" y="18552"/>
                  <a:pt x="5874" y="18663"/>
                </a:cubicBezTo>
                <a:cubicBezTo>
                  <a:pt x="5820" y="18772"/>
                  <a:pt x="4747" y="18905"/>
                  <a:pt x="3490" y="18959"/>
                </a:cubicBezTo>
                <a:cubicBezTo>
                  <a:pt x="-34" y="19112"/>
                  <a:pt x="0" y="19095"/>
                  <a:pt x="0" y="20592"/>
                </a:cubicBezTo>
                <a:lnTo>
                  <a:pt x="0" y="21600"/>
                </a:lnTo>
                <a:lnTo>
                  <a:pt x="10784" y="21600"/>
                </a:lnTo>
                <a:lnTo>
                  <a:pt x="21566" y="21600"/>
                </a:lnTo>
                <a:lnTo>
                  <a:pt x="21566" y="20026"/>
                </a:lnTo>
                <a:lnTo>
                  <a:pt x="21566" y="18447"/>
                </a:lnTo>
                <a:lnTo>
                  <a:pt x="21076" y="18070"/>
                </a:lnTo>
                <a:cubicBezTo>
                  <a:pt x="20806" y="17863"/>
                  <a:pt x="20529" y="17693"/>
                  <a:pt x="20460" y="17693"/>
                </a:cubicBezTo>
                <a:cubicBezTo>
                  <a:pt x="20199" y="17693"/>
                  <a:pt x="20059" y="16977"/>
                  <a:pt x="19854" y="14567"/>
                </a:cubicBezTo>
                <a:cubicBezTo>
                  <a:pt x="19730" y="13108"/>
                  <a:pt x="19583" y="12042"/>
                  <a:pt x="19498" y="11986"/>
                </a:cubicBezTo>
                <a:cubicBezTo>
                  <a:pt x="19235" y="11810"/>
                  <a:pt x="18470" y="10297"/>
                  <a:pt x="18536" y="10083"/>
                </a:cubicBezTo>
                <a:cubicBezTo>
                  <a:pt x="18572" y="9967"/>
                  <a:pt x="18538" y="9898"/>
                  <a:pt x="18461" y="9932"/>
                </a:cubicBezTo>
                <a:cubicBezTo>
                  <a:pt x="18385" y="9967"/>
                  <a:pt x="18279" y="9686"/>
                  <a:pt x="18226" y="9307"/>
                </a:cubicBezTo>
                <a:cubicBezTo>
                  <a:pt x="18111" y="8500"/>
                  <a:pt x="18370" y="6428"/>
                  <a:pt x="18641" y="5977"/>
                </a:cubicBezTo>
                <a:cubicBezTo>
                  <a:pt x="18940" y="5479"/>
                  <a:pt x="18850" y="4275"/>
                  <a:pt x="18440" y="3277"/>
                </a:cubicBezTo>
                <a:cubicBezTo>
                  <a:pt x="17438" y="839"/>
                  <a:pt x="16337" y="0"/>
                  <a:pt x="14143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>
            <a:lum contrast="20000"/>
          </a:blip>
          <a:srcRect/>
          <a:stretch>
            <a:fillRect/>
          </a:stretch>
        </p:blipFill>
        <p:spPr bwMode="auto">
          <a:xfrm>
            <a:off x="5329686" y="3331514"/>
            <a:ext cx="763407" cy="454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7500958" y="375802"/>
            <a:ext cx="12858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cs typeface="Times New Roman" pitchFamily="18" charset="0"/>
              </a:rPr>
              <a:t>Discussion</a:t>
            </a:r>
            <a:endParaRPr lang="en-US" sz="1600" dirty="0" smtClean="0">
              <a:cs typeface="Arial" pitchFamily="34" charset="0"/>
            </a:endParaRPr>
          </a:p>
        </p:txBody>
      </p:sp>
      <p:pic>
        <p:nvPicPr>
          <p:cNvPr id="8" name="pasted-image.png"/>
          <p:cNvPicPr>
            <a:picLocks noChangeAspect="1"/>
          </p:cNvPicPr>
          <p:nvPr/>
        </p:nvPicPr>
        <p:blipFill>
          <a:blip r:embed="rId6" cstate="print">
            <a:lum bright="-10000" contrast="30000"/>
            <a:extLst/>
          </a:blip>
          <a:srcRect t="13124" r="4"/>
          <a:stretch>
            <a:fillRect/>
          </a:stretch>
        </p:blipFill>
        <p:spPr>
          <a:xfrm flipH="1">
            <a:off x="6186942" y="3427194"/>
            <a:ext cx="593007" cy="3589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7" extrusionOk="0">
                <a:moveTo>
                  <a:pt x="6160" y="0"/>
                </a:moveTo>
                <a:cubicBezTo>
                  <a:pt x="5506" y="-13"/>
                  <a:pt x="4944" y="285"/>
                  <a:pt x="4176" y="891"/>
                </a:cubicBezTo>
                <a:cubicBezTo>
                  <a:pt x="2862" y="1929"/>
                  <a:pt x="1099" y="2876"/>
                  <a:pt x="462" y="2881"/>
                </a:cubicBezTo>
                <a:lnTo>
                  <a:pt x="102" y="2881"/>
                </a:lnTo>
                <a:cubicBezTo>
                  <a:pt x="147" y="3942"/>
                  <a:pt x="219" y="4453"/>
                  <a:pt x="423" y="4518"/>
                </a:cubicBezTo>
                <a:cubicBezTo>
                  <a:pt x="609" y="4577"/>
                  <a:pt x="972" y="4924"/>
                  <a:pt x="1235" y="5289"/>
                </a:cubicBezTo>
                <a:cubicBezTo>
                  <a:pt x="1497" y="5654"/>
                  <a:pt x="1792" y="5947"/>
                  <a:pt x="1886" y="5947"/>
                </a:cubicBezTo>
                <a:cubicBezTo>
                  <a:pt x="1980" y="5947"/>
                  <a:pt x="2484" y="6594"/>
                  <a:pt x="3009" y="7375"/>
                </a:cubicBezTo>
                <a:cubicBezTo>
                  <a:pt x="3535" y="8157"/>
                  <a:pt x="4137" y="8908"/>
                  <a:pt x="4346" y="9044"/>
                </a:cubicBezTo>
                <a:cubicBezTo>
                  <a:pt x="4555" y="9180"/>
                  <a:pt x="4725" y="9417"/>
                  <a:pt x="4725" y="9574"/>
                </a:cubicBezTo>
                <a:cubicBezTo>
                  <a:pt x="4725" y="9731"/>
                  <a:pt x="4867" y="9863"/>
                  <a:pt x="5041" y="9863"/>
                </a:cubicBezTo>
                <a:cubicBezTo>
                  <a:pt x="5216" y="9863"/>
                  <a:pt x="5446" y="10036"/>
                  <a:pt x="5552" y="10248"/>
                </a:cubicBezTo>
                <a:cubicBezTo>
                  <a:pt x="5658" y="10460"/>
                  <a:pt x="5974" y="10702"/>
                  <a:pt x="6252" y="10794"/>
                </a:cubicBezTo>
                <a:cubicBezTo>
                  <a:pt x="6835" y="10986"/>
                  <a:pt x="7035" y="11651"/>
                  <a:pt x="7195" y="13907"/>
                </a:cubicBezTo>
                <a:cubicBezTo>
                  <a:pt x="7335" y="15878"/>
                  <a:pt x="7216" y="16413"/>
                  <a:pt x="6733" y="15986"/>
                </a:cubicBezTo>
                <a:cubicBezTo>
                  <a:pt x="6535" y="15810"/>
                  <a:pt x="6020" y="15583"/>
                  <a:pt x="5591" y="15480"/>
                </a:cubicBezTo>
                <a:cubicBezTo>
                  <a:pt x="4902" y="15316"/>
                  <a:pt x="4813" y="15217"/>
                  <a:pt x="4813" y="14605"/>
                </a:cubicBezTo>
                <a:cubicBezTo>
                  <a:pt x="4813" y="14224"/>
                  <a:pt x="4917" y="13605"/>
                  <a:pt x="5051" y="13241"/>
                </a:cubicBezTo>
                <a:cubicBezTo>
                  <a:pt x="5271" y="12645"/>
                  <a:pt x="5265" y="12545"/>
                  <a:pt x="4978" y="12198"/>
                </a:cubicBezTo>
                <a:cubicBezTo>
                  <a:pt x="4496" y="11614"/>
                  <a:pt x="3880" y="11706"/>
                  <a:pt x="3880" y="12359"/>
                </a:cubicBezTo>
                <a:cubicBezTo>
                  <a:pt x="3880" y="13277"/>
                  <a:pt x="3616" y="13238"/>
                  <a:pt x="3116" y="12246"/>
                </a:cubicBezTo>
                <a:cubicBezTo>
                  <a:pt x="2740" y="11500"/>
                  <a:pt x="2575" y="11343"/>
                  <a:pt x="2343" y="11548"/>
                </a:cubicBezTo>
                <a:cubicBezTo>
                  <a:pt x="2158" y="11712"/>
                  <a:pt x="1883" y="11708"/>
                  <a:pt x="1604" y="11532"/>
                </a:cubicBezTo>
                <a:cubicBezTo>
                  <a:pt x="969" y="11132"/>
                  <a:pt x="874" y="11174"/>
                  <a:pt x="413" y="11997"/>
                </a:cubicBezTo>
                <a:cubicBezTo>
                  <a:pt x="10" y="12717"/>
                  <a:pt x="0" y="12846"/>
                  <a:pt x="0" y="17157"/>
                </a:cubicBezTo>
                <a:lnTo>
                  <a:pt x="0" y="21587"/>
                </a:lnTo>
                <a:lnTo>
                  <a:pt x="10802" y="21587"/>
                </a:lnTo>
                <a:lnTo>
                  <a:pt x="21600" y="21587"/>
                </a:lnTo>
                <a:lnTo>
                  <a:pt x="21600" y="19364"/>
                </a:lnTo>
                <a:cubicBezTo>
                  <a:pt x="21600" y="18145"/>
                  <a:pt x="21530" y="17076"/>
                  <a:pt x="21444" y="16989"/>
                </a:cubicBezTo>
                <a:cubicBezTo>
                  <a:pt x="21359" y="16901"/>
                  <a:pt x="21238" y="15999"/>
                  <a:pt x="21172" y="14983"/>
                </a:cubicBezTo>
                <a:cubicBezTo>
                  <a:pt x="21050" y="13101"/>
                  <a:pt x="20937" y="12781"/>
                  <a:pt x="20015" y="11725"/>
                </a:cubicBezTo>
                <a:cubicBezTo>
                  <a:pt x="19671" y="11330"/>
                  <a:pt x="19578" y="10991"/>
                  <a:pt x="19578" y="10136"/>
                </a:cubicBezTo>
                <a:cubicBezTo>
                  <a:pt x="19578" y="9538"/>
                  <a:pt x="19643" y="8979"/>
                  <a:pt x="19728" y="8892"/>
                </a:cubicBezTo>
                <a:cubicBezTo>
                  <a:pt x="19814" y="8804"/>
                  <a:pt x="19940" y="8363"/>
                  <a:pt x="20001" y="7905"/>
                </a:cubicBezTo>
                <a:cubicBezTo>
                  <a:pt x="20061" y="7447"/>
                  <a:pt x="20215" y="6974"/>
                  <a:pt x="20346" y="6854"/>
                </a:cubicBezTo>
                <a:cubicBezTo>
                  <a:pt x="20705" y="6521"/>
                  <a:pt x="20060" y="4564"/>
                  <a:pt x="19223" y="3451"/>
                </a:cubicBezTo>
                <a:cubicBezTo>
                  <a:pt x="18060" y="1905"/>
                  <a:pt x="16757" y="1203"/>
                  <a:pt x="14847" y="1100"/>
                </a:cubicBezTo>
                <a:cubicBezTo>
                  <a:pt x="13923" y="1050"/>
                  <a:pt x="13124" y="1079"/>
                  <a:pt x="13073" y="1164"/>
                </a:cubicBezTo>
                <a:cubicBezTo>
                  <a:pt x="13021" y="1249"/>
                  <a:pt x="12697" y="1353"/>
                  <a:pt x="12353" y="1389"/>
                </a:cubicBezTo>
                <a:cubicBezTo>
                  <a:pt x="12009" y="1425"/>
                  <a:pt x="11313" y="1501"/>
                  <a:pt x="10802" y="1557"/>
                </a:cubicBezTo>
                <a:cubicBezTo>
                  <a:pt x="10133" y="1631"/>
                  <a:pt x="9545" y="1473"/>
                  <a:pt x="8693" y="987"/>
                </a:cubicBezTo>
                <a:cubicBezTo>
                  <a:pt x="7561" y="342"/>
                  <a:pt x="6813" y="14"/>
                  <a:pt x="6160" y="0"/>
                </a:cubicBezTo>
                <a:close/>
                <a:moveTo>
                  <a:pt x="10603" y="11717"/>
                </a:moveTo>
                <a:cubicBezTo>
                  <a:pt x="10717" y="11724"/>
                  <a:pt x="10861" y="11765"/>
                  <a:pt x="11011" y="11837"/>
                </a:cubicBezTo>
                <a:cubicBezTo>
                  <a:pt x="12037" y="12330"/>
                  <a:pt x="13404" y="12382"/>
                  <a:pt x="14429" y="11973"/>
                </a:cubicBezTo>
                <a:cubicBezTo>
                  <a:pt x="15555" y="11525"/>
                  <a:pt x="15593" y="11555"/>
                  <a:pt x="16286" y="13209"/>
                </a:cubicBezTo>
                <a:cubicBezTo>
                  <a:pt x="16700" y="14197"/>
                  <a:pt x="16729" y="14406"/>
                  <a:pt x="16549" y="15127"/>
                </a:cubicBezTo>
                <a:cubicBezTo>
                  <a:pt x="16437" y="15572"/>
                  <a:pt x="16127" y="16290"/>
                  <a:pt x="15858" y="16716"/>
                </a:cubicBezTo>
                <a:cubicBezTo>
                  <a:pt x="15435" y="17387"/>
                  <a:pt x="15354" y="17425"/>
                  <a:pt x="15260" y="17021"/>
                </a:cubicBezTo>
                <a:cubicBezTo>
                  <a:pt x="15201" y="16764"/>
                  <a:pt x="15238" y="16381"/>
                  <a:pt x="15343" y="16170"/>
                </a:cubicBezTo>
                <a:cubicBezTo>
                  <a:pt x="15490" y="15878"/>
                  <a:pt x="15472" y="15747"/>
                  <a:pt x="15280" y="15625"/>
                </a:cubicBezTo>
                <a:cubicBezTo>
                  <a:pt x="15060" y="15485"/>
                  <a:pt x="15060" y="15373"/>
                  <a:pt x="15270" y="14702"/>
                </a:cubicBezTo>
                <a:cubicBezTo>
                  <a:pt x="15590" y="13681"/>
                  <a:pt x="15462" y="13541"/>
                  <a:pt x="14867" y="14268"/>
                </a:cubicBezTo>
                <a:cubicBezTo>
                  <a:pt x="14445" y="14784"/>
                  <a:pt x="14347" y="14810"/>
                  <a:pt x="14172" y="14461"/>
                </a:cubicBezTo>
                <a:cubicBezTo>
                  <a:pt x="14060" y="14238"/>
                  <a:pt x="13890" y="14137"/>
                  <a:pt x="13792" y="14236"/>
                </a:cubicBezTo>
                <a:cubicBezTo>
                  <a:pt x="13451" y="14586"/>
                  <a:pt x="12662" y="14530"/>
                  <a:pt x="12470" y="14148"/>
                </a:cubicBezTo>
                <a:cubicBezTo>
                  <a:pt x="12364" y="13936"/>
                  <a:pt x="12198" y="13763"/>
                  <a:pt x="12105" y="13763"/>
                </a:cubicBezTo>
                <a:cubicBezTo>
                  <a:pt x="12006" y="13763"/>
                  <a:pt x="12024" y="13933"/>
                  <a:pt x="12139" y="14164"/>
                </a:cubicBezTo>
                <a:cubicBezTo>
                  <a:pt x="12284" y="14453"/>
                  <a:pt x="12288" y="14608"/>
                  <a:pt x="12149" y="14750"/>
                </a:cubicBezTo>
                <a:cubicBezTo>
                  <a:pt x="12024" y="14878"/>
                  <a:pt x="12075" y="15077"/>
                  <a:pt x="12305" y="15344"/>
                </a:cubicBezTo>
                <a:cubicBezTo>
                  <a:pt x="12633" y="15724"/>
                  <a:pt x="12640" y="15793"/>
                  <a:pt x="12382" y="16443"/>
                </a:cubicBezTo>
                <a:cubicBezTo>
                  <a:pt x="12146" y="17041"/>
                  <a:pt x="12027" y="17105"/>
                  <a:pt x="11498" y="16941"/>
                </a:cubicBezTo>
                <a:cubicBezTo>
                  <a:pt x="10740" y="16706"/>
                  <a:pt x="9788" y="16060"/>
                  <a:pt x="9791" y="15785"/>
                </a:cubicBezTo>
                <a:cubicBezTo>
                  <a:pt x="9796" y="15410"/>
                  <a:pt x="10299" y="12025"/>
                  <a:pt x="10384" y="11797"/>
                </a:cubicBezTo>
                <a:cubicBezTo>
                  <a:pt x="10407" y="11735"/>
                  <a:pt x="10489" y="11710"/>
                  <a:pt x="10603" y="1171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9" name="CaixaDeTexto 8"/>
          <p:cNvSpPr txBox="1"/>
          <p:nvPr/>
        </p:nvSpPr>
        <p:spPr>
          <a:xfrm>
            <a:off x="3714744" y="6286520"/>
            <a:ext cx="50786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Coelho </a:t>
            </a:r>
            <a:r>
              <a:rPr lang="en-US" sz="1000" i="1" dirty="0" smtClean="0"/>
              <a:t>et al</a:t>
            </a:r>
            <a:r>
              <a:rPr lang="en-US" sz="1000" dirty="0" smtClean="0"/>
              <a:t>., 2008; </a:t>
            </a:r>
            <a:r>
              <a:rPr lang="en-US" sz="1000" dirty="0" err="1" smtClean="0"/>
              <a:t>Lyra</a:t>
            </a:r>
            <a:r>
              <a:rPr lang="en-US" sz="1000" dirty="0" smtClean="0"/>
              <a:t>-Jorge </a:t>
            </a:r>
            <a:r>
              <a:rPr lang="en-US" sz="1000" i="1" dirty="0" smtClean="0"/>
              <a:t>et al</a:t>
            </a:r>
            <a:r>
              <a:rPr lang="en-US" sz="1000" dirty="0" smtClean="0"/>
              <a:t>. 2010; </a:t>
            </a:r>
            <a:r>
              <a:rPr lang="en-US" sz="1000" dirty="0" err="1" smtClean="0"/>
              <a:t>Fahrig</a:t>
            </a:r>
            <a:r>
              <a:rPr lang="en-US" sz="1000" dirty="0" smtClean="0"/>
              <a:t>, 2013; Jorge </a:t>
            </a:r>
            <a:r>
              <a:rPr lang="en-US" sz="1000" i="1" dirty="0" smtClean="0"/>
              <a:t>et al</a:t>
            </a:r>
            <a:r>
              <a:rPr lang="en-US" sz="1000" dirty="0" smtClean="0"/>
              <a:t>. 2013</a:t>
            </a:r>
            <a:endParaRPr lang="pt-BR" sz="1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5455702" y="2143116"/>
            <a:ext cx="1402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 smtClean="0"/>
              <a:t>45%</a:t>
            </a:r>
          </a:p>
          <a:p>
            <a:pPr algn="ctr"/>
            <a:r>
              <a:rPr lang="pt-BR" sz="1400" dirty="0" err="1" smtClean="0"/>
              <a:t>forest</a:t>
            </a:r>
            <a:r>
              <a:rPr lang="pt-BR" sz="1400" dirty="0" smtClean="0"/>
              <a:t> </a:t>
            </a:r>
            <a:r>
              <a:rPr lang="pt-BR" sz="1400" dirty="0" err="1" smtClean="0"/>
              <a:t>cover</a:t>
            </a:r>
            <a:r>
              <a:rPr lang="pt-BR" sz="1400" dirty="0" smtClean="0"/>
              <a:t> </a:t>
            </a:r>
            <a:endParaRPr lang="pt-BR" sz="1400" dirty="0"/>
          </a:p>
        </p:txBody>
      </p:sp>
      <p:pic>
        <p:nvPicPr>
          <p:cNvPr id="12" name="pasted-image.tiff"/>
          <p:cNvPicPr>
            <a:picLocks noChangeAspect="1"/>
          </p:cNvPicPr>
          <p:nvPr/>
        </p:nvPicPr>
        <p:blipFill>
          <a:blip r:embed="rId7" cstate="print">
            <a:extLst/>
          </a:blip>
          <a:srcRect l="10806" t="13562" r="4096" b="6466"/>
          <a:stretch>
            <a:fillRect/>
          </a:stretch>
        </p:blipFill>
        <p:spPr>
          <a:xfrm>
            <a:off x="2786050" y="3000372"/>
            <a:ext cx="680116" cy="4554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467" extrusionOk="0">
                <a:moveTo>
                  <a:pt x="14120" y="0"/>
                </a:moveTo>
                <a:cubicBezTo>
                  <a:pt x="13325" y="0"/>
                  <a:pt x="12562" y="98"/>
                  <a:pt x="12426" y="216"/>
                </a:cubicBezTo>
                <a:cubicBezTo>
                  <a:pt x="12290" y="333"/>
                  <a:pt x="11871" y="478"/>
                  <a:pt x="11491" y="538"/>
                </a:cubicBezTo>
                <a:cubicBezTo>
                  <a:pt x="11112" y="598"/>
                  <a:pt x="10541" y="718"/>
                  <a:pt x="10223" y="803"/>
                </a:cubicBezTo>
                <a:cubicBezTo>
                  <a:pt x="9855" y="902"/>
                  <a:pt x="9237" y="819"/>
                  <a:pt x="8537" y="574"/>
                </a:cubicBezTo>
                <a:cubicBezTo>
                  <a:pt x="7504" y="212"/>
                  <a:pt x="7375" y="211"/>
                  <a:pt x="6522" y="567"/>
                </a:cubicBezTo>
                <a:cubicBezTo>
                  <a:pt x="6022" y="776"/>
                  <a:pt x="5191" y="1296"/>
                  <a:pt x="4674" y="1721"/>
                </a:cubicBezTo>
                <a:lnTo>
                  <a:pt x="3735" y="2488"/>
                </a:lnTo>
                <a:lnTo>
                  <a:pt x="3222" y="1470"/>
                </a:lnTo>
                <a:cubicBezTo>
                  <a:pt x="2646" y="331"/>
                  <a:pt x="2029" y="87"/>
                  <a:pt x="1764" y="889"/>
                </a:cubicBezTo>
                <a:cubicBezTo>
                  <a:pt x="1639" y="1270"/>
                  <a:pt x="1559" y="1290"/>
                  <a:pt x="1128" y="1076"/>
                </a:cubicBezTo>
                <a:cubicBezTo>
                  <a:pt x="857" y="941"/>
                  <a:pt x="597" y="897"/>
                  <a:pt x="549" y="975"/>
                </a:cubicBezTo>
                <a:cubicBezTo>
                  <a:pt x="500" y="1053"/>
                  <a:pt x="604" y="1556"/>
                  <a:pt x="777" y="2094"/>
                </a:cubicBezTo>
                <a:cubicBezTo>
                  <a:pt x="1101" y="3101"/>
                  <a:pt x="1180" y="4658"/>
                  <a:pt x="944" y="5405"/>
                </a:cubicBezTo>
                <a:cubicBezTo>
                  <a:pt x="874" y="5625"/>
                  <a:pt x="838" y="5913"/>
                  <a:pt x="869" y="6050"/>
                </a:cubicBezTo>
                <a:cubicBezTo>
                  <a:pt x="900" y="6188"/>
                  <a:pt x="702" y="6835"/>
                  <a:pt x="430" y="7491"/>
                </a:cubicBezTo>
                <a:cubicBezTo>
                  <a:pt x="158" y="8148"/>
                  <a:pt x="-33" y="8770"/>
                  <a:pt x="4" y="8868"/>
                </a:cubicBezTo>
                <a:cubicBezTo>
                  <a:pt x="190" y="9356"/>
                  <a:pt x="876" y="9251"/>
                  <a:pt x="1650" y="8617"/>
                </a:cubicBezTo>
                <a:cubicBezTo>
                  <a:pt x="2314" y="8073"/>
                  <a:pt x="2519" y="7995"/>
                  <a:pt x="2756" y="8201"/>
                </a:cubicBezTo>
                <a:cubicBezTo>
                  <a:pt x="2916" y="8340"/>
                  <a:pt x="3214" y="8388"/>
                  <a:pt x="3419" y="8301"/>
                </a:cubicBezTo>
                <a:cubicBezTo>
                  <a:pt x="4279" y="7939"/>
                  <a:pt x="4511" y="8000"/>
                  <a:pt x="5469" y="8839"/>
                </a:cubicBezTo>
                <a:cubicBezTo>
                  <a:pt x="6684" y="9903"/>
                  <a:pt x="7071" y="10780"/>
                  <a:pt x="6751" y="11756"/>
                </a:cubicBezTo>
                <a:cubicBezTo>
                  <a:pt x="6635" y="12108"/>
                  <a:pt x="6207" y="12870"/>
                  <a:pt x="5798" y="13448"/>
                </a:cubicBezTo>
                <a:cubicBezTo>
                  <a:pt x="5389" y="14026"/>
                  <a:pt x="4880" y="14742"/>
                  <a:pt x="4670" y="15040"/>
                </a:cubicBezTo>
                <a:cubicBezTo>
                  <a:pt x="4179" y="15735"/>
                  <a:pt x="3849" y="18505"/>
                  <a:pt x="4192" y="19061"/>
                </a:cubicBezTo>
                <a:cubicBezTo>
                  <a:pt x="4503" y="19566"/>
                  <a:pt x="4701" y="19188"/>
                  <a:pt x="4701" y="18093"/>
                </a:cubicBezTo>
                <a:cubicBezTo>
                  <a:pt x="4701" y="17236"/>
                  <a:pt x="4781" y="16971"/>
                  <a:pt x="5298" y="16115"/>
                </a:cubicBezTo>
                <a:cubicBezTo>
                  <a:pt x="5966" y="15007"/>
                  <a:pt x="8134" y="12872"/>
                  <a:pt x="8414" y="13047"/>
                </a:cubicBezTo>
                <a:cubicBezTo>
                  <a:pt x="8540" y="13125"/>
                  <a:pt x="8630" y="13965"/>
                  <a:pt x="8699" y="15778"/>
                </a:cubicBezTo>
                <a:cubicBezTo>
                  <a:pt x="8806" y="18532"/>
                  <a:pt x="8691" y="19971"/>
                  <a:pt x="8344" y="20265"/>
                </a:cubicBezTo>
                <a:cubicBezTo>
                  <a:pt x="8085" y="20485"/>
                  <a:pt x="7596" y="20741"/>
                  <a:pt x="7523" y="20695"/>
                </a:cubicBezTo>
                <a:cubicBezTo>
                  <a:pt x="7493" y="20677"/>
                  <a:pt x="7416" y="20801"/>
                  <a:pt x="7352" y="20968"/>
                </a:cubicBezTo>
                <a:cubicBezTo>
                  <a:pt x="7268" y="21186"/>
                  <a:pt x="7342" y="21308"/>
                  <a:pt x="7615" y="21405"/>
                </a:cubicBezTo>
                <a:cubicBezTo>
                  <a:pt x="8168" y="21600"/>
                  <a:pt x="9322" y="21302"/>
                  <a:pt x="9143" y="21011"/>
                </a:cubicBezTo>
                <a:cubicBezTo>
                  <a:pt x="9097" y="20936"/>
                  <a:pt x="9186" y="20348"/>
                  <a:pt x="9336" y="19706"/>
                </a:cubicBezTo>
                <a:cubicBezTo>
                  <a:pt x="9486" y="19064"/>
                  <a:pt x="9608" y="17979"/>
                  <a:pt x="9608" y="17290"/>
                </a:cubicBezTo>
                <a:cubicBezTo>
                  <a:pt x="9610" y="14491"/>
                  <a:pt x="9799" y="10874"/>
                  <a:pt x="9946" y="10810"/>
                </a:cubicBezTo>
                <a:cubicBezTo>
                  <a:pt x="10030" y="10774"/>
                  <a:pt x="10385" y="10623"/>
                  <a:pt x="10732" y="10473"/>
                </a:cubicBezTo>
                <a:cubicBezTo>
                  <a:pt x="11079" y="10324"/>
                  <a:pt x="11528" y="10065"/>
                  <a:pt x="11732" y="9900"/>
                </a:cubicBezTo>
                <a:cubicBezTo>
                  <a:pt x="12079" y="9619"/>
                  <a:pt x="12135" y="9650"/>
                  <a:pt x="12562" y="10366"/>
                </a:cubicBezTo>
                <a:cubicBezTo>
                  <a:pt x="13017" y="11128"/>
                  <a:pt x="13021" y="11148"/>
                  <a:pt x="13032" y="13470"/>
                </a:cubicBezTo>
                <a:cubicBezTo>
                  <a:pt x="13041" y="15341"/>
                  <a:pt x="12990" y="15967"/>
                  <a:pt x="12782" y="16588"/>
                </a:cubicBezTo>
                <a:cubicBezTo>
                  <a:pt x="12492" y="17451"/>
                  <a:pt x="11320" y="19563"/>
                  <a:pt x="11131" y="19563"/>
                </a:cubicBezTo>
                <a:cubicBezTo>
                  <a:pt x="11065" y="19563"/>
                  <a:pt x="10886" y="19771"/>
                  <a:pt x="10732" y="20021"/>
                </a:cubicBezTo>
                <a:cubicBezTo>
                  <a:pt x="10451" y="20476"/>
                  <a:pt x="10449" y="20473"/>
                  <a:pt x="11447" y="20473"/>
                </a:cubicBezTo>
                <a:cubicBezTo>
                  <a:pt x="12294" y="20473"/>
                  <a:pt x="12422" y="20425"/>
                  <a:pt x="12281" y="20151"/>
                </a:cubicBezTo>
                <a:cubicBezTo>
                  <a:pt x="12148" y="19890"/>
                  <a:pt x="12233" y="19630"/>
                  <a:pt x="12720" y="18817"/>
                </a:cubicBezTo>
                <a:cubicBezTo>
                  <a:pt x="13052" y="18263"/>
                  <a:pt x="13443" y="17705"/>
                  <a:pt x="13589" y="17577"/>
                </a:cubicBezTo>
                <a:cubicBezTo>
                  <a:pt x="13783" y="17408"/>
                  <a:pt x="13887" y="16951"/>
                  <a:pt x="13975" y="15893"/>
                </a:cubicBezTo>
                <a:cubicBezTo>
                  <a:pt x="14167" y="13591"/>
                  <a:pt x="14756" y="11009"/>
                  <a:pt x="15305" y="10050"/>
                </a:cubicBezTo>
                <a:lnTo>
                  <a:pt x="15788" y="9212"/>
                </a:lnTo>
                <a:lnTo>
                  <a:pt x="16618" y="10688"/>
                </a:lnTo>
                <a:cubicBezTo>
                  <a:pt x="17075" y="11502"/>
                  <a:pt x="17449" y="12294"/>
                  <a:pt x="17452" y="12445"/>
                </a:cubicBezTo>
                <a:cubicBezTo>
                  <a:pt x="17454" y="12595"/>
                  <a:pt x="17529" y="13242"/>
                  <a:pt x="17614" y="13885"/>
                </a:cubicBezTo>
                <a:lnTo>
                  <a:pt x="17768" y="15054"/>
                </a:lnTo>
                <a:lnTo>
                  <a:pt x="18242" y="14308"/>
                </a:lnTo>
                <a:lnTo>
                  <a:pt x="18720" y="13563"/>
                </a:lnTo>
                <a:lnTo>
                  <a:pt x="19150" y="14230"/>
                </a:lnTo>
                <a:cubicBezTo>
                  <a:pt x="19898" y="15383"/>
                  <a:pt x="20271" y="16647"/>
                  <a:pt x="20357" y="18351"/>
                </a:cubicBezTo>
                <a:cubicBezTo>
                  <a:pt x="20431" y="19792"/>
                  <a:pt x="20411" y="19950"/>
                  <a:pt x="20077" y="20530"/>
                </a:cubicBezTo>
                <a:cubicBezTo>
                  <a:pt x="19878" y="20876"/>
                  <a:pt x="19790" y="21168"/>
                  <a:pt x="19883" y="21183"/>
                </a:cubicBezTo>
                <a:cubicBezTo>
                  <a:pt x="20173" y="21229"/>
                  <a:pt x="20594" y="21227"/>
                  <a:pt x="21104" y="21176"/>
                </a:cubicBezTo>
                <a:cubicBezTo>
                  <a:pt x="21556" y="21130"/>
                  <a:pt x="21567" y="21113"/>
                  <a:pt x="21266" y="20918"/>
                </a:cubicBezTo>
                <a:cubicBezTo>
                  <a:pt x="20946" y="20709"/>
                  <a:pt x="20942" y="20647"/>
                  <a:pt x="20981" y="17857"/>
                </a:cubicBezTo>
                <a:lnTo>
                  <a:pt x="21020" y="15018"/>
                </a:lnTo>
                <a:lnTo>
                  <a:pt x="20586" y="14280"/>
                </a:lnTo>
                <a:cubicBezTo>
                  <a:pt x="19741" y="12841"/>
                  <a:pt x="19280" y="10565"/>
                  <a:pt x="19695" y="9886"/>
                </a:cubicBezTo>
                <a:cubicBezTo>
                  <a:pt x="19767" y="9767"/>
                  <a:pt x="19857" y="8590"/>
                  <a:pt x="19897" y="7276"/>
                </a:cubicBezTo>
                <a:lnTo>
                  <a:pt x="19971" y="4889"/>
                </a:lnTo>
                <a:lnTo>
                  <a:pt x="19379" y="3527"/>
                </a:lnTo>
                <a:cubicBezTo>
                  <a:pt x="18746" y="2068"/>
                  <a:pt x="18432" y="1741"/>
                  <a:pt x="16627" y="646"/>
                </a:cubicBezTo>
                <a:cubicBezTo>
                  <a:pt x="15714" y="92"/>
                  <a:pt x="15363" y="1"/>
                  <a:pt x="1412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8"/>
          <a:srcRect t="4081" r="4899" b="4081"/>
          <a:stretch>
            <a:fillRect/>
          </a:stretch>
        </p:blipFill>
        <p:spPr bwMode="auto">
          <a:xfrm>
            <a:off x="2071670" y="4011846"/>
            <a:ext cx="2889757" cy="2131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9"/>
          <a:srcRect l="2108" t="4954" r="5123" b="11494"/>
          <a:stretch>
            <a:fillRect/>
          </a:stretch>
        </p:blipFill>
        <p:spPr bwMode="auto">
          <a:xfrm>
            <a:off x="2071670" y="2071678"/>
            <a:ext cx="2926251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custDataLst>
      <p:tags r:id="rId1"/>
    </p:custDataLst>
  </p:cSld>
  <p:clrMapOvr>
    <a:masterClrMapping/>
  </p:clrMapOvr>
  <p:transition advTm="23617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4" dur="indefinite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7" dur="indefinite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8" dur="indefinite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71472" y="1500736"/>
            <a:ext cx="800105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/>
              <a:buChar char="ð"/>
            </a:pPr>
            <a:r>
              <a:rPr lang="en-US" sz="2400" dirty="0" smtClean="0">
                <a:sym typeface="Wingdings"/>
              </a:rPr>
              <a:t>   t</a:t>
            </a:r>
            <a:r>
              <a:rPr lang="en-US" sz="2400" dirty="0" smtClean="0"/>
              <a:t>urnover of species represented 94% of the total β-diversity;</a:t>
            </a:r>
          </a:p>
          <a:p>
            <a:pPr algn="just">
              <a:buFont typeface="Wingdings"/>
              <a:buChar char="ð"/>
            </a:pPr>
            <a:endParaRPr lang="en-US" sz="2400" dirty="0" smtClean="0"/>
          </a:p>
          <a:p>
            <a:pPr algn="just"/>
            <a:r>
              <a:rPr lang="en-US" sz="2400" dirty="0" smtClean="0"/>
              <a:t>      percentage of forest;</a:t>
            </a:r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>
              <a:buFont typeface="Wingdings"/>
              <a:buChar char="ú"/>
            </a:pPr>
            <a:r>
              <a:rPr lang="en-US" sz="2400" dirty="0" smtClean="0"/>
              <a:t>   dispersal ability of species;</a:t>
            </a:r>
          </a:p>
          <a:p>
            <a:pPr algn="just">
              <a:buFont typeface="Wingdings"/>
              <a:buChar char="ú"/>
            </a:pPr>
            <a:r>
              <a:rPr lang="en-US" sz="2400" dirty="0" smtClean="0">
                <a:sym typeface="Wingdings"/>
              </a:rPr>
              <a:t>   </a:t>
            </a:r>
            <a:r>
              <a:rPr lang="en-US" sz="2400" dirty="0" smtClean="0"/>
              <a:t>generalist species;</a:t>
            </a:r>
          </a:p>
          <a:p>
            <a:pPr algn="just"/>
            <a:r>
              <a:rPr lang="en-US" sz="2400" dirty="0" smtClean="0">
                <a:sym typeface="Wingdings"/>
              </a:rPr>
              <a:t>   </a:t>
            </a:r>
            <a:r>
              <a:rPr lang="en-US" sz="2400" dirty="0" smtClean="0"/>
              <a:t>connectivity;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357422" y="6286520"/>
            <a:ext cx="65710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Gascon</a:t>
            </a:r>
            <a:r>
              <a:rPr lang="en-US" sz="1000" dirty="0" smtClean="0"/>
              <a:t> </a:t>
            </a:r>
            <a:r>
              <a:rPr lang="en-US" sz="1000" i="1" dirty="0" smtClean="0"/>
              <a:t>et al. </a:t>
            </a:r>
            <a:r>
              <a:rPr lang="en-US" sz="1000" dirty="0" smtClean="0"/>
              <a:t>1999; </a:t>
            </a:r>
            <a:r>
              <a:rPr lang="en-US" sz="1000" dirty="0" err="1" smtClean="0"/>
              <a:t>Michaski</a:t>
            </a:r>
            <a:r>
              <a:rPr lang="en-US" sz="1000" dirty="0" smtClean="0"/>
              <a:t> &amp; Peres, 2005; </a:t>
            </a:r>
            <a:r>
              <a:rPr lang="en-US" sz="1000" dirty="0" err="1" smtClean="0"/>
              <a:t>Gatti</a:t>
            </a:r>
            <a:r>
              <a:rPr lang="en-US" sz="1000" dirty="0" smtClean="0"/>
              <a:t> </a:t>
            </a:r>
            <a:r>
              <a:rPr lang="en-US" sz="1000" i="1" dirty="0" smtClean="0"/>
              <a:t>et al</a:t>
            </a:r>
            <a:r>
              <a:rPr lang="en-US" sz="1000" dirty="0" smtClean="0"/>
              <a:t>. 2006; </a:t>
            </a:r>
            <a:r>
              <a:rPr lang="en-US" sz="1000" dirty="0" err="1" smtClean="0"/>
              <a:t>Qian</a:t>
            </a:r>
            <a:r>
              <a:rPr lang="en-US" sz="1000" dirty="0" smtClean="0"/>
              <a:t>, 2009; </a:t>
            </a:r>
            <a:r>
              <a:rPr lang="en-US" sz="1000" dirty="0" err="1" smtClean="0"/>
              <a:t>Lyra</a:t>
            </a:r>
            <a:r>
              <a:rPr lang="en-US" sz="1000" dirty="0" smtClean="0"/>
              <a:t>-Jorge </a:t>
            </a:r>
            <a:r>
              <a:rPr lang="en-US" sz="1000" i="1" dirty="0" smtClean="0"/>
              <a:t>et al</a:t>
            </a:r>
            <a:r>
              <a:rPr lang="en-US" sz="1000" dirty="0" smtClean="0"/>
              <a:t>. 2010</a:t>
            </a:r>
            <a:endParaRPr lang="pt-BR" sz="1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Seta dobrada para cima 6"/>
          <p:cNvSpPr/>
          <p:nvPr/>
        </p:nvSpPr>
        <p:spPr>
          <a:xfrm rot="5400000">
            <a:off x="571472" y="2428868"/>
            <a:ext cx="571504" cy="428628"/>
          </a:xfrm>
          <a:prstGeom prst="bentUpArrow">
            <a:avLst>
              <a:gd name="adj1" fmla="val 18632"/>
              <a:gd name="adj2" fmla="val 25000"/>
              <a:gd name="adj3" fmla="val 25000"/>
            </a:avLst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500958" y="375802"/>
            <a:ext cx="12858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cs typeface="Times New Roman" pitchFamily="18" charset="0"/>
              </a:rPr>
              <a:t>Discussion</a:t>
            </a:r>
            <a:endParaRPr lang="en-US" sz="1600" dirty="0" smtClean="0"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967848748"/>
      </p:ext>
    </p:extLst>
  </p:cSld>
  <p:clrMapOvr>
    <a:masterClrMapping/>
  </p:clrMapOvr>
  <p:transition advTm="1688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" descr="C:\Users\GABRIELLE BECA\Pictures\desenho-arvore-ilustrad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9415" y="4221862"/>
            <a:ext cx="1274287" cy="1199067"/>
          </a:xfrm>
          <a:prstGeom prst="rect">
            <a:avLst/>
          </a:prstGeom>
          <a:noFill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lum contrast="10000"/>
          </a:blip>
          <a:srcRect t="4391" r="3824"/>
          <a:stretch>
            <a:fillRect/>
          </a:stretch>
        </p:blipFill>
        <p:spPr bwMode="auto">
          <a:xfrm>
            <a:off x="4781243" y="4936242"/>
            <a:ext cx="941442" cy="516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1" descr="C:\Users\GABRIELLE BECA\Pictures\desenho-arvore-ilustrad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89632" y="3595688"/>
            <a:ext cx="1274287" cy="1199067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571472" y="1024954"/>
            <a:ext cx="8001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ym typeface="Wingdings"/>
              </a:rPr>
              <a:t> </a:t>
            </a:r>
            <a:r>
              <a:rPr lang="en-US" sz="2400" dirty="0" smtClean="0"/>
              <a:t>invasion of savanna, domestic and exotic species;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858193" y="6286520"/>
            <a:ext cx="50000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Srbek-Araujo</a:t>
            </a:r>
            <a:r>
              <a:rPr lang="en-US" sz="1000" dirty="0" smtClean="0"/>
              <a:t> &amp; </a:t>
            </a:r>
            <a:r>
              <a:rPr lang="en-US" sz="1000" dirty="0" err="1" smtClean="0"/>
              <a:t>Chiarello</a:t>
            </a:r>
            <a:r>
              <a:rPr lang="en-US" sz="1000" dirty="0" smtClean="0"/>
              <a:t>, 2008; </a:t>
            </a:r>
            <a:r>
              <a:rPr lang="en-US" sz="1000" dirty="0" err="1" smtClean="0"/>
              <a:t>Lyra</a:t>
            </a:r>
            <a:r>
              <a:rPr lang="en-US" sz="1000" dirty="0" smtClean="0"/>
              <a:t>-Jorge </a:t>
            </a:r>
            <a:r>
              <a:rPr lang="en-US" sz="1000" i="1" dirty="0" smtClean="0"/>
              <a:t>et al</a:t>
            </a:r>
            <a:r>
              <a:rPr lang="en-US" sz="1000" dirty="0" smtClean="0"/>
              <a:t>. 2010; Jorge </a:t>
            </a:r>
            <a:r>
              <a:rPr lang="en-US" sz="1000" i="1" dirty="0" smtClean="0"/>
              <a:t>et al</a:t>
            </a:r>
            <a:r>
              <a:rPr lang="en-US" sz="1000" dirty="0" smtClean="0"/>
              <a:t>. 2013</a:t>
            </a:r>
            <a:endParaRPr lang="pt-BR" sz="1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7500958" y="375802"/>
            <a:ext cx="12858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cs typeface="Times New Roman" pitchFamily="18" charset="0"/>
              </a:rPr>
              <a:t>Discussion</a:t>
            </a:r>
            <a:endParaRPr lang="en-US" sz="1600" dirty="0" smtClean="0">
              <a:cs typeface="Arial" pitchFamily="34" charset="0"/>
            </a:endParaRPr>
          </a:p>
        </p:txBody>
      </p:sp>
      <p:pic>
        <p:nvPicPr>
          <p:cNvPr id="12" name="Picture 2" descr="C:\Users\GABRIELLE BECA\Pictures\decao.png"/>
          <p:cNvPicPr>
            <a:picLocks noChangeAspect="1" noChangeArrowheads="1"/>
          </p:cNvPicPr>
          <p:nvPr/>
        </p:nvPicPr>
        <p:blipFill>
          <a:blip r:embed="rId6" cstate="print"/>
          <a:srcRect l="11597" t="6823" r="8555" b="11296"/>
          <a:stretch>
            <a:fillRect/>
          </a:stretch>
        </p:blipFill>
        <p:spPr bwMode="auto">
          <a:xfrm flipH="1">
            <a:off x="5631665" y="2279106"/>
            <a:ext cx="726286" cy="622530"/>
          </a:xfrm>
          <a:prstGeom prst="rect">
            <a:avLst/>
          </a:prstGeom>
          <a:noFill/>
        </p:spPr>
      </p:pic>
      <p:pic>
        <p:nvPicPr>
          <p:cNvPr id="13" name="pasted-image.tiff"/>
          <p:cNvPicPr>
            <a:picLocks noChangeAspect="1"/>
          </p:cNvPicPr>
          <p:nvPr/>
        </p:nvPicPr>
        <p:blipFill>
          <a:blip r:embed="rId7" cstate="print">
            <a:extLst/>
          </a:blip>
          <a:srcRect l="10806" t="13562" r="4096" b="6466"/>
          <a:stretch>
            <a:fillRect/>
          </a:stretch>
        </p:blipFill>
        <p:spPr>
          <a:xfrm flipH="1">
            <a:off x="1643042" y="2223723"/>
            <a:ext cx="1065905" cy="699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467" extrusionOk="0">
                <a:moveTo>
                  <a:pt x="14120" y="0"/>
                </a:moveTo>
                <a:cubicBezTo>
                  <a:pt x="13325" y="0"/>
                  <a:pt x="12562" y="98"/>
                  <a:pt x="12426" y="216"/>
                </a:cubicBezTo>
                <a:cubicBezTo>
                  <a:pt x="12290" y="333"/>
                  <a:pt x="11871" y="478"/>
                  <a:pt x="11491" y="538"/>
                </a:cubicBezTo>
                <a:cubicBezTo>
                  <a:pt x="11112" y="598"/>
                  <a:pt x="10541" y="718"/>
                  <a:pt x="10223" y="803"/>
                </a:cubicBezTo>
                <a:cubicBezTo>
                  <a:pt x="9855" y="902"/>
                  <a:pt x="9237" y="819"/>
                  <a:pt x="8537" y="574"/>
                </a:cubicBezTo>
                <a:cubicBezTo>
                  <a:pt x="7504" y="212"/>
                  <a:pt x="7375" y="211"/>
                  <a:pt x="6522" y="567"/>
                </a:cubicBezTo>
                <a:cubicBezTo>
                  <a:pt x="6022" y="776"/>
                  <a:pt x="5191" y="1296"/>
                  <a:pt x="4674" y="1721"/>
                </a:cubicBezTo>
                <a:lnTo>
                  <a:pt x="3735" y="2488"/>
                </a:lnTo>
                <a:lnTo>
                  <a:pt x="3222" y="1470"/>
                </a:lnTo>
                <a:cubicBezTo>
                  <a:pt x="2646" y="331"/>
                  <a:pt x="2029" y="87"/>
                  <a:pt x="1764" y="889"/>
                </a:cubicBezTo>
                <a:cubicBezTo>
                  <a:pt x="1639" y="1270"/>
                  <a:pt x="1559" y="1290"/>
                  <a:pt x="1128" y="1076"/>
                </a:cubicBezTo>
                <a:cubicBezTo>
                  <a:pt x="857" y="941"/>
                  <a:pt x="597" y="897"/>
                  <a:pt x="549" y="975"/>
                </a:cubicBezTo>
                <a:cubicBezTo>
                  <a:pt x="500" y="1053"/>
                  <a:pt x="604" y="1556"/>
                  <a:pt x="777" y="2094"/>
                </a:cubicBezTo>
                <a:cubicBezTo>
                  <a:pt x="1101" y="3101"/>
                  <a:pt x="1180" y="4658"/>
                  <a:pt x="944" y="5405"/>
                </a:cubicBezTo>
                <a:cubicBezTo>
                  <a:pt x="874" y="5625"/>
                  <a:pt x="838" y="5913"/>
                  <a:pt x="869" y="6050"/>
                </a:cubicBezTo>
                <a:cubicBezTo>
                  <a:pt x="900" y="6188"/>
                  <a:pt x="702" y="6835"/>
                  <a:pt x="430" y="7491"/>
                </a:cubicBezTo>
                <a:cubicBezTo>
                  <a:pt x="158" y="8148"/>
                  <a:pt x="-33" y="8770"/>
                  <a:pt x="4" y="8868"/>
                </a:cubicBezTo>
                <a:cubicBezTo>
                  <a:pt x="190" y="9356"/>
                  <a:pt x="876" y="9251"/>
                  <a:pt x="1650" y="8617"/>
                </a:cubicBezTo>
                <a:cubicBezTo>
                  <a:pt x="2314" y="8073"/>
                  <a:pt x="2519" y="7995"/>
                  <a:pt x="2756" y="8201"/>
                </a:cubicBezTo>
                <a:cubicBezTo>
                  <a:pt x="2916" y="8340"/>
                  <a:pt x="3214" y="8388"/>
                  <a:pt x="3419" y="8301"/>
                </a:cubicBezTo>
                <a:cubicBezTo>
                  <a:pt x="4279" y="7939"/>
                  <a:pt x="4511" y="8000"/>
                  <a:pt x="5469" y="8839"/>
                </a:cubicBezTo>
                <a:cubicBezTo>
                  <a:pt x="6684" y="9903"/>
                  <a:pt x="7071" y="10780"/>
                  <a:pt x="6751" y="11756"/>
                </a:cubicBezTo>
                <a:cubicBezTo>
                  <a:pt x="6635" y="12108"/>
                  <a:pt x="6207" y="12870"/>
                  <a:pt x="5798" y="13448"/>
                </a:cubicBezTo>
                <a:cubicBezTo>
                  <a:pt x="5389" y="14026"/>
                  <a:pt x="4880" y="14742"/>
                  <a:pt x="4670" y="15040"/>
                </a:cubicBezTo>
                <a:cubicBezTo>
                  <a:pt x="4179" y="15735"/>
                  <a:pt x="3849" y="18505"/>
                  <a:pt x="4192" y="19061"/>
                </a:cubicBezTo>
                <a:cubicBezTo>
                  <a:pt x="4503" y="19566"/>
                  <a:pt x="4701" y="19188"/>
                  <a:pt x="4701" y="18093"/>
                </a:cubicBezTo>
                <a:cubicBezTo>
                  <a:pt x="4701" y="17236"/>
                  <a:pt x="4781" y="16971"/>
                  <a:pt x="5298" y="16115"/>
                </a:cubicBezTo>
                <a:cubicBezTo>
                  <a:pt x="5966" y="15007"/>
                  <a:pt x="8134" y="12872"/>
                  <a:pt x="8414" y="13047"/>
                </a:cubicBezTo>
                <a:cubicBezTo>
                  <a:pt x="8540" y="13125"/>
                  <a:pt x="8630" y="13965"/>
                  <a:pt x="8699" y="15778"/>
                </a:cubicBezTo>
                <a:cubicBezTo>
                  <a:pt x="8806" y="18532"/>
                  <a:pt x="8691" y="19971"/>
                  <a:pt x="8344" y="20265"/>
                </a:cubicBezTo>
                <a:cubicBezTo>
                  <a:pt x="8085" y="20485"/>
                  <a:pt x="7596" y="20741"/>
                  <a:pt x="7523" y="20695"/>
                </a:cubicBezTo>
                <a:cubicBezTo>
                  <a:pt x="7493" y="20677"/>
                  <a:pt x="7416" y="20801"/>
                  <a:pt x="7352" y="20968"/>
                </a:cubicBezTo>
                <a:cubicBezTo>
                  <a:pt x="7268" y="21186"/>
                  <a:pt x="7342" y="21308"/>
                  <a:pt x="7615" y="21405"/>
                </a:cubicBezTo>
                <a:cubicBezTo>
                  <a:pt x="8168" y="21600"/>
                  <a:pt x="9322" y="21302"/>
                  <a:pt x="9143" y="21011"/>
                </a:cubicBezTo>
                <a:cubicBezTo>
                  <a:pt x="9097" y="20936"/>
                  <a:pt x="9186" y="20348"/>
                  <a:pt x="9336" y="19706"/>
                </a:cubicBezTo>
                <a:cubicBezTo>
                  <a:pt x="9486" y="19064"/>
                  <a:pt x="9608" y="17979"/>
                  <a:pt x="9608" y="17290"/>
                </a:cubicBezTo>
                <a:cubicBezTo>
                  <a:pt x="9610" y="14491"/>
                  <a:pt x="9799" y="10874"/>
                  <a:pt x="9946" y="10810"/>
                </a:cubicBezTo>
                <a:cubicBezTo>
                  <a:pt x="10030" y="10774"/>
                  <a:pt x="10385" y="10623"/>
                  <a:pt x="10732" y="10473"/>
                </a:cubicBezTo>
                <a:cubicBezTo>
                  <a:pt x="11079" y="10324"/>
                  <a:pt x="11528" y="10065"/>
                  <a:pt x="11732" y="9900"/>
                </a:cubicBezTo>
                <a:cubicBezTo>
                  <a:pt x="12079" y="9619"/>
                  <a:pt x="12135" y="9650"/>
                  <a:pt x="12562" y="10366"/>
                </a:cubicBezTo>
                <a:cubicBezTo>
                  <a:pt x="13017" y="11128"/>
                  <a:pt x="13021" y="11148"/>
                  <a:pt x="13032" y="13470"/>
                </a:cubicBezTo>
                <a:cubicBezTo>
                  <a:pt x="13041" y="15341"/>
                  <a:pt x="12990" y="15967"/>
                  <a:pt x="12782" y="16588"/>
                </a:cubicBezTo>
                <a:cubicBezTo>
                  <a:pt x="12492" y="17451"/>
                  <a:pt x="11320" y="19563"/>
                  <a:pt x="11131" y="19563"/>
                </a:cubicBezTo>
                <a:cubicBezTo>
                  <a:pt x="11065" y="19563"/>
                  <a:pt x="10886" y="19771"/>
                  <a:pt x="10732" y="20021"/>
                </a:cubicBezTo>
                <a:cubicBezTo>
                  <a:pt x="10451" y="20476"/>
                  <a:pt x="10449" y="20473"/>
                  <a:pt x="11447" y="20473"/>
                </a:cubicBezTo>
                <a:cubicBezTo>
                  <a:pt x="12294" y="20473"/>
                  <a:pt x="12422" y="20425"/>
                  <a:pt x="12281" y="20151"/>
                </a:cubicBezTo>
                <a:cubicBezTo>
                  <a:pt x="12148" y="19890"/>
                  <a:pt x="12233" y="19630"/>
                  <a:pt x="12720" y="18817"/>
                </a:cubicBezTo>
                <a:cubicBezTo>
                  <a:pt x="13052" y="18263"/>
                  <a:pt x="13443" y="17705"/>
                  <a:pt x="13589" y="17577"/>
                </a:cubicBezTo>
                <a:cubicBezTo>
                  <a:pt x="13783" y="17408"/>
                  <a:pt x="13887" y="16951"/>
                  <a:pt x="13975" y="15893"/>
                </a:cubicBezTo>
                <a:cubicBezTo>
                  <a:pt x="14167" y="13591"/>
                  <a:pt x="14756" y="11009"/>
                  <a:pt x="15305" y="10050"/>
                </a:cubicBezTo>
                <a:lnTo>
                  <a:pt x="15788" y="9212"/>
                </a:lnTo>
                <a:lnTo>
                  <a:pt x="16618" y="10688"/>
                </a:lnTo>
                <a:cubicBezTo>
                  <a:pt x="17075" y="11502"/>
                  <a:pt x="17449" y="12294"/>
                  <a:pt x="17452" y="12445"/>
                </a:cubicBezTo>
                <a:cubicBezTo>
                  <a:pt x="17454" y="12595"/>
                  <a:pt x="17529" y="13242"/>
                  <a:pt x="17614" y="13885"/>
                </a:cubicBezTo>
                <a:lnTo>
                  <a:pt x="17768" y="15054"/>
                </a:lnTo>
                <a:lnTo>
                  <a:pt x="18242" y="14308"/>
                </a:lnTo>
                <a:lnTo>
                  <a:pt x="18720" y="13563"/>
                </a:lnTo>
                <a:lnTo>
                  <a:pt x="19150" y="14230"/>
                </a:lnTo>
                <a:cubicBezTo>
                  <a:pt x="19898" y="15383"/>
                  <a:pt x="20271" y="16647"/>
                  <a:pt x="20357" y="18351"/>
                </a:cubicBezTo>
                <a:cubicBezTo>
                  <a:pt x="20431" y="19792"/>
                  <a:pt x="20411" y="19950"/>
                  <a:pt x="20077" y="20530"/>
                </a:cubicBezTo>
                <a:cubicBezTo>
                  <a:pt x="19878" y="20876"/>
                  <a:pt x="19790" y="21168"/>
                  <a:pt x="19883" y="21183"/>
                </a:cubicBezTo>
                <a:cubicBezTo>
                  <a:pt x="20173" y="21229"/>
                  <a:pt x="20594" y="21227"/>
                  <a:pt x="21104" y="21176"/>
                </a:cubicBezTo>
                <a:cubicBezTo>
                  <a:pt x="21556" y="21130"/>
                  <a:pt x="21567" y="21113"/>
                  <a:pt x="21266" y="20918"/>
                </a:cubicBezTo>
                <a:cubicBezTo>
                  <a:pt x="20946" y="20709"/>
                  <a:pt x="20942" y="20647"/>
                  <a:pt x="20981" y="17857"/>
                </a:cubicBezTo>
                <a:lnTo>
                  <a:pt x="21020" y="15018"/>
                </a:lnTo>
                <a:lnTo>
                  <a:pt x="20586" y="14280"/>
                </a:lnTo>
                <a:cubicBezTo>
                  <a:pt x="19741" y="12841"/>
                  <a:pt x="19280" y="10565"/>
                  <a:pt x="19695" y="9886"/>
                </a:cubicBezTo>
                <a:cubicBezTo>
                  <a:pt x="19767" y="9767"/>
                  <a:pt x="19857" y="8590"/>
                  <a:pt x="19897" y="7276"/>
                </a:cubicBezTo>
                <a:lnTo>
                  <a:pt x="19971" y="4889"/>
                </a:lnTo>
                <a:lnTo>
                  <a:pt x="19379" y="3527"/>
                </a:lnTo>
                <a:cubicBezTo>
                  <a:pt x="18746" y="2068"/>
                  <a:pt x="18432" y="1741"/>
                  <a:pt x="16627" y="646"/>
                </a:cubicBezTo>
                <a:cubicBezTo>
                  <a:pt x="15714" y="92"/>
                  <a:pt x="15363" y="1"/>
                  <a:pt x="14120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3125648" y="2214554"/>
            <a:ext cx="803410" cy="7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3" descr="C:\Users\Aprendizes\Pictures\SusScrofa-2-500x383.jpg2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0000" contrast="30000"/>
          </a:blip>
          <a:srcRect r="7990"/>
          <a:stretch>
            <a:fillRect/>
          </a:stretch>
        </p:blipFill>
        <p:spPr bwMode="auto">
          <a:xfrm>
            <a:off x="6786579" y="2339188"/>
            <a:ext cx="928693" cy="661184"/>
          </a:xfrm>
          <a:prstGeom prst="rect">
            <a:avLst/>
          </a:prstGeom>
          <a:noFill/>
        </p:spPr>
      </p:pic>
      <p:pic>
        <p:nvPicPr>
          <p:cNvPr id="17" name="pasted-image.png"/>
          <p:cNvPicPr>
            <a:picLocks noChangeAspect="1"/>
          </p:cNvPicPr>
          <p:nvPr/>
        </p:nvPicPr>
        <p:blipFill>
          <a:blip r:embed="rId10" cstate="print">
            <a:lum bright="-10000" contrast="30000"/>
            <a:extLst/>
          </a:blip>
          <a:srcRect l="2355" t="6000" r="4" b="4229"/>
          <a:stretch>
            <a:fillRect/>
          </a:stretch>
        </p:blipFill>
        <p:spPr>
          <a:xfrm flipH="1">
            <a:off x="2786050" y="4366128"/>
            <a:ext cx="1368064" cy="642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600" extrusionOk="0">
                <a:moveTo>
                  <a:pt x="14143" y="0"/>
                </a:moveTo>
                <a:cubicBezTo>
                  <a:pt x="12867" y="0"/>
                  <a:pt x="9952" y="632"/>
                  <a:pt x="7800" y="1374"/>
                </a:cubicBezTo>
                <a:cubicBezTo>
                  <a:pt x="7453" y="1494"/>
                  <a:pt x="6782" y="1656"/>
                  <a:pt x="6308" y="1735"/>
                </a:cubicBezTo>
                <a:cubicBezTo>
                  <a:pt x="5835" y="1815"/>
                  <a:pt x="5087" y="2034"/>
                  <a:pt x="4645" y="2226"/>
                </a:cubicBezTo>
                <a:cubicBezTo>
                  <a:pt x="4203" y="2417"/>
                  <a:pt x="3701" y="2630"/>
                  <a:pt x="3528" y="2695"/>
                </a:cubicBezTo>
                <a:cubicBezTo>
                  <a:pt x="3325" y="2770"/>
                  <a:pt x="3212" y="2957"/>
                  <a:pt x="3212" y="3217"/>
                </a:cubicBezTo>
                <a:cubicBezTo>
                  <a:pt x="3212" y="3440"/>
                  <a:pt x="3133" y="3749"/>
                  <a:pt x="3038" y="3907"/>
                </a:cubicBezTo>
                <a:cubicBezTo>
                  <a:pt x="2942" y="4066"/>
                  <a:pt x="2787" y="4746"/>
                  <a:pt x="2689" y="5416"/>
                </a:cubicBezTo>
                <a:cubicBezTo>
                  <a:pt x="2592" y="6087"/>
                  <a:pt x="2311" y="7142"/>
                  <a:pt x="2065" y="7760"/>
                </a:cubicBezTo>
                <a:cubicBezTo>
                  <a:pt x="1213" y="9906"/>
                  <a:pt x="868" y="12891"/>
                  <a:pt x="1455" y="13058"/>
                </a:cubicBezTo>
                <a:cubicBezTo>
                  <a:pt x="1615" y="13104"/>
                  <a:pt x="1751" y="12957"/>
                  <a:pt x="1832" y="12654"/>
                </a:cubicBezTo>
                <a:cubicBezTo>
                  <a:pt x="1902" y="12393"/>
                  <a:pt x="2042" y="12180"/>
                  <a:pt x="2146" y="12180"/>
                </a:cubicBezTo>
                <a:cubicBezTo>
                  <a:pt x="2249" y="12180"/>
                  <a:pt x="2416" y="12037"/>
                  <a:pt x="2515" y="11862"/>
                </a:cubicBezTo>
                <a:cubicBezTo>
                  <a:pt x="2615" y="11687"/>
                  <a:pt x="3005" y="11369"/>
                  <a:pt x="3383" y="11156"/>
                </a:cubicBezTo>
                <a:cubicBezTo>
                  <a:pt x="3762" y="10942"/>
                  <a:pt x="4266" y="10516"/>
                  <a:pt x="4503" y="10207"/>
                </a:cubicBezTo>
                <a:cubicBezTo>
                  <a:pt x="4991" y="9570"/>
                  <a:pt x="6062" y="9264"/>
                  <a:pt x="6429" y="9657"/>
                </a:cubicBezTo>
                <a:cubicBezTo>
                  <a:pt x="6647" y="9891"/>
                  <a:pt x="6626" y="9991"/>
                  <a:pt x="6030" y="11517"/>
                </a:cubicBezTo>
                <a:cubicBezTo>
                  <a:pt x="5204" y="13631"/>
                  <a:pt x="5156" y="14188"/>
                  <a:pt x="5612" y="16577"/>
                </a:cubicBezTo>
                <a:cubicBezTo>
                  <a:pt x="5814" y="17636"/>
                  <a:pt x="5930" y="18552"/>
                  <a:pt x="5874" y="18663"/>
                </a:cubicBezTo>
                <a:cubicBezTo>
                  <a:pt x="5820" y="18772"/>
                  <a:pt x="4747" y="18905"/>
                  <a:pt x="3490" y="18959"/>
                </a:cubicBezTo>
                <a:cubicBezTo>
                  <a:pt x="-34" y="19112"/>
                  <a:pt x="0" y="19095"/>
                  <a:pt x="0" y="20592"/>
                </a:cubicBezTo>
                <a:lnTo>
                  <a:pt x="0" y="21600"/>
                </a:lnTo>
                <a:lnTo>
                  <a:pt x="10784" y="21600"/>
                </a:lnTo>
                <a:lnTo>
                  <a:pt x="21566" y="21600"/>
                </a:lnTo>
                <a:lnTo>
                  <a:pt x="21566" y="20026"/>
                </a:lnTo>
                <a:lnTo>
                  <a:pt x="21566" y="18447"/>
                </a:lnTo>
                <a:lnTo>
                  <a:pt x="21076" y="18070"/>
                </a:lnTo>
                <a:cubicBezTo>
                  <a:pt x="20806" y="17863"/>
                  <a:pt x="20529" y="17693"/>
                  <a:pt x="20460" y="17693"/>
                </a:cubicBezTo>
                <a:cubicBezTo>
                  <a:pt x="20199" y="17693"/>
                  <a:pt x="20059" y="16977"/>
                  <a:pt x="19854" y="14567"/>
                </a:cubicBezTo>
                <a:cubicBezTo>
                  <a:pt x="19730" y="13108"/>
                  <a:pt x="19583" y="12042"/>
                  <a:pt x="19498" y="11986"/>
                </a:cubicBezTo>
                <a:cubicBezTo>
                  <a:pt x="19235" y="11810"/>
                  <a:pt x="18470" y="10297"/>
                  <a:pt x="18536" y="10083"/>
                </a:cubicBezTo>
                <a:cubicBezTo>
                  <a:pt x="18572" y="9967"/>
                  <a:pt x="18538" y="9898"/>
                  <a:pt x="18461" y="9932"/>
                </a:cubicBezTo>
                <a:cubicBezTo>
                  <a:pt x="18385" y="9967"/>
                  <a:pt x="18279" y="9686"/>
                  <a:pt x="18226" y="9307"/>
                </a:cubicBezTo>
                <a:cubicBezTo>
                  <a:pt x="18111" y="8500"/>
                  <a:pt x="18370" y="6428"/>
                  <a:pt x="18641" y="5977"/>
                </a:cubicBezTo>
                <a:cubicBezTo>
                  <a:pt x="18940" y="5479"/>
                  <a:pt x="18850" y="4275"/>
                  <a:pt x="18440" y="3277"/>
                </a:cubicBezTo>
                <a:cubicBezTo>
                  <a:pt x="17438" y="839"/>
                  <a:pt x="16337" y="0"/>
                  <a:pt x="14143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20" name="Retângulo 19"/>
          <p:cNvSpPr/>
          <p:nvPr/>
        </p:nvSpPr>
        <p:spPr>
          <a:xfrm>
            <a:off x="1142976" y="1928802"/>
            <a:ext cx="6858048" cy="40719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11" cstate="print">
            <a:lum contrast="20000"/>
          </a:blip>
          <a:srcRect b="3179"/>
          <a:stretch>
            <a:fillRect/>
          </a:stretch>
        </p:blipFill>
        <p:spPr bwMode="auto">
          <a:xfrm>
            <a:off x="2285984" y="2013313"/>
            <a:ext cx="4786346" cy="4130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Multiplicar 23"/>
          <p:cNvSpPr/>
          <p:nvPr/>
        </p:nvSpPr>
        <p:spPr>
          <a:xfrm>
            <a:off x="2643174" y="3143248"/>
            <a:ext cx="571504" cy="428628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Multiplicar 25"/>
          <p:cNvSpPr/>
          <p:nvPr/>
        </p:nvSpPr>
        <p:spPr>
          <a:xfrm>
            <a:off x="3143240" y="3643314"/>
            <a:ext cx="571504" cy="428628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Multiplicar 28"/>
          <p:cNvSpPr/>
          <p:nvPr/>
        </p:nvSpPr>
        <p:spPr>
          <a:xfrm>
            <a:off x="4071934" y="3929066"/>
            <a:ext cx="571504" cy="428628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Multiplicar 29"/>
          <p:cNvSpPr/>
          <p:nvPr/>
        </p:nvSpPr>
        <p:spPr>
          <a:xfrm>
            <a:off x="3143240" y="2000240"/>
            <a:ext cx="571504" cy="428628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967848748"/>
      </p:ext>
    </p:extLst>
  </p:cSld>
  <p:clrMapOvr>
    <a:masterClrMapping/>
  </p:clrMapOvr>
  <p:transition advTm="16389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48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67438E-6 L -0.31649 0.33095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0" y="16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6" grpId="0" animBg="1"/>
      <p:bldP spid="29" grpId="0" animBg="1"/>
      <p:bldP spid="3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71472" y="928670"/>
            <a:ext cx="800105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mammal richness – not affected by landscape variables;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000" dirty="0" smtClean="0"/>
              <a:t>terrestrial and forest dependent;</a:t>
            </a:r>
          </a:p>
          <a:p>
            <a:pPr marL="457200" indent="-457200"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r>
              <a:rPr lang="en-US" sz="2400" dirty="0" smtClean="0"/>
              <a:t>2. 25% of terrestrial and forest dependent – forest cover and structural area;</a:t>
            </a:r>
          </a:p>
          <a:p>
            <a:pPr algn="just"/>
            <a:endParaRPr lang="en-US" sz="2400" dirty="0" smtClean="0"/>
          </a:p>
          <a:p>
            <a:pPr algn="just">
              <a:buFont typeface="Arial" pitchFamily="34" charset="0"/>
              <a:buChar char="•"/>
            </a:pPr>
            <a:r>
              <a:rPr lang="en-US" sz="2000" dirty="0" smtClean="0"/>
              <a:t>  				extinction debt;</a:t>
            </a:r>
            <a:endParaRPr lang="pt-BR" sz="2000" dirty="0" smtClean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marL="457200" indent="-457200" algn="just">
              <a:buFont typeface="+mj-lt"/>
              <a:buAutoNum type="arabicPeriod" startAt="3"/>
            </a:pPr>
            <a:r>
              <a:rPr lang="en-US" sz="2400" dirty="0" smtClean="0"/>
              <a:t>fragmentation – mammal composition </a:t>
            </a:r>
            <a:r>
              <a:rPr lang="en-US" sz="2400" dirty="0" smtClean="0">
                <a:sym typeface="Wingdings 2"/>
              </a:rPr>
              <a:t> mammal richness;</a:t>
            </a:r>
          </a:p>
          <a:p>
            <a:pPr marL="457200" indent="-457200" algn="just">
              <a:buFont typeface="Arial" pitchFamily="34" charset="0"/>
              <a:buChar char="•"/>
            </a:pPr>
            <a:r>
              <a:rPr lang="en-US" sz="2000" dirty="0" smtClean="0"/>
              <a:t>60% – generalists, exotic and from savanna habitats;</a:t>
            </a:r>
          </a:p>
          <a:p>
            <a:pPr marL="457200" indent="-457200" algn="just">
              <a:buFont typeface="Arial" pitchFamily="34" charset="0"/>
              <a:buChar char="•"/>
            </a:pPr>
            <a:endParaRPr lang="en-US" sz="2400" dirty="0" smtClean="0"/>
          </a:p>
        </p:txBody>
      </p:sp>
      <p:pic>
        <p:nvPicPr>
          <p:cNvPr id="10" name="pasted-image.png"/>
          <p:cNvPicPr>
            <a:picLocks noChangeAspect="1"/>
          </p:cNvPicPr>
          <p:nvPr/>
        </p:nvPicPr>
        <p:blipFill>
          <a:blip r:embed="rId4" cstate="print">
            <a:lum bright="-10000" contrast="30000"/>
            <a:extLst/>
          </a:blip>
          <a:srcRect t="13124" r="4"/>
          <a:stretch>
            <a:fillRect/>
          </a:stretch>
        </p:blipFill>
        <p:spPr>
          <a:xfrm flipH="1">
            <a:off x="2357422" y="3786190"/>
            <a:ext cx="626406" cy="379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7" extrusionOk="0">
                <a:moveTo>
                  <a:pt x="6160" y="0"/>
                </a:moveTo>
                <a:cubicBezTo>
                  <a:pt x="5506" y="-13"/>
                  <a:pt x="4944" y="285"/>
                  <a:pt x="4176" y="891"/>
                </a:cubicBezTo>
                <a:cubicBezTo>
                  <a:pt x="2862" y="1929"/>
                  <a:pt x="1099" y="2876"/>
                  <a:pt x="462" y="2881"/>
                </a:cubicBezTo>
                <a:lnTo>
                  <a:pt x="102" y="2881"/>
                </a:lnTo>
                <a:cubicBezTo>
                  <a:pt x="147" y="3942"/>
                  <a:pt x="219" y="4453"/>
                  <a:pt x="423" y="4518"/>
                </a:cubicBezTo>
                <a:cubicBezTo>
                  <a:pt x="609" y="4577"/>
                  <a:pt x="972" y="4924"/>
                  <a:pt x="1235" y="5289"/>
                </a:cubicBezTo>
                <a:cubicBezTo>
                  <a:pt x="1497" y="5654"/>
                  <a:pt x="1792" y="5947"/>
                  <a:pt x="1886" y="5947"/>
                </a:cubicBezTo>
                <a:cubicBezTo>
                  <a:pt x="1980" y="5947"/>
                  <a:pt x="2484" y="6594"/>
                  <a:pt x="3009" y="7375"/>
                </a:cubicBezTo>
                <a:cubicBezTo>
                  <a:pt x="3535" y="8157"/>
                  <a:pt x="4137" y="8908"/>
                  <a:pt x="4346" y="9044"/>
                </a:cubicBezTo>
                <a:cubicBezTo>
                  <a:pt x="4555" y="9180"/>
                  <a:pt x="4725" y="9417"/>
                  <a:pt x="4725" y="9574"/>
                </a:cubicBezTo>
                <a:cubicBezTo>
                  <a:pt x="4725" y="9731"/>
                  <a:pt x="4867" y="9863"/>
                  <a:pt x="5041" y="9863"/>
                </a:cubicBezTo>
                <a:cubicBezTo>
                  <a:pt x="5216" y="9863"/>
                  <a:pt x="5446" y="10036"/>
                  <a:pt x="5552" y="10248"/>
                </a:cubicBezTo>
                <a:cubicBezTo>
                  <a:pt x="5658" y="10460"/>
                  <a:pt x="5974" y="10702"/>
                  <a:pt x="6252" y="10794"/>
                </a:cubicBezTo>
                <a:cubicBezTo>
                  <a:pt x="6835" y="10986"/>
                  <a:pt x="7035" y="11651"/>
                  <a:pt x="7195" y="13907"/>
                </a:cubicBezTo>
                <a:cubicBezTo>
                  <a:pt x="7335" y="15878"/>
                  <a:pt x="7216" y="16413"/>
                  <a:pt x="6733" y="15986"/>
                </a:cubicBezTo>
                <a:cubicBezTo>
                  <a:pt x="6535" y="15810"/>
                  <a:pt x="6020" y="15583"/>
                  <a:pt x="5591" y="15480"/>
                </a:cubicBezTo>
                <a:cubicBezTo>
                  <a:pt x="4902" y="15316"/>
                  <a:pt x="4813" y="15217"/>
                  <a:pt x="4813" y="14605"/>
                </a:cubicBezTo>
                <a:cubicBezTo>
                  <a:pt x="4813" y="14224"/>
                  <a:pt x="4917" y="13605"/>
                  <a:pt x="5051" y="13241"/>
                </a:cubicBezTo>
                <a:cubicBezTo>
                  <a:pt x="5271" y="12645"/>
                  <a:pt x="5265" y="12545"/>
                  <a:pt x="4978" y="12198"/>
                </a:cubicBezTo>
                <a:cubicBezTo>
                  <a:pt x="4496" y="11614"/>
                  <a:pt x="3880" y="11706"/>
                  <a:pt x="3880" y="12359"/>
                </a:cubicBezTo>
                <a:cubicBezTo>
                  <a:pt x="3880" y="13277"/>
                  <a:pt x="3616" y="13238"/>
                  <a:pt x="3116" y="12246"/>
                </a:cubicBezTo>
                <a:cubicBezTo>
                  <a:pt x="2740" y="11500"/>
                  <a:pt x="2575" y="11343"/>
                  <a:pt x="2343" y="11548"/>
                </a:cubicBezTo>
                <a:cubicBezTo>
                  <a:pt x="2158" y="11712"/>
                  <a:pt x="1883" y="11708"/>
                  <a:pt x="1604" y="11532"/>
                </a:cubicBezTo>
                <a:cubicBezTo>
                  <a:pt x="969" y="11132"/>
                  <a:pt x="874" y="11174"/>
                  <a:pt x="413" y="11997"/>
                </a:cubicBezTo>
                <a:cubicBezTo>
                  <a:pt x="10" y="12717"/>
                  <a:pt x="0" y="12846"/>
                  <a:pt x="0" y="17157"/>
                </a:cubicBezTo>
                <a:lnTo>
                  <a:pt x="0" y="21587"/>
                </a:lnTo>
                <a:lnTo>
                  <a:pt x="10802" y="21587"/>
                </a:lnTo>
                <a:lnTo>
                  <a:pt x="21600" y="21587"/>
                </a:lnTo>
                <a:lnTo>
                  <a:pt x="21600" y="19364"/>
                </a:lnTo>
                <a:cubicBezTo>
                  <a:pt x="21600" y="18145"/>
                  <a:pt x="21530" y="17076"/>
                  <a:pt x="21444" y="16989"/>
                </a:cubicBezTo>
                <a:cubicBezTo>
                  <a:pt x="21359" y="16901"/>
                  <a:pt x="21238" y="15999"/>
                  <a:pt x="21172" y="14983"/>
                </a:cubicBezTo>
                <a:cubicBezTo>
                  <a:pt x="21050" y="13101"/>
                  <a:pt x="20937" y="12781"/>
                  <a:pt x="20015" y="11725"/>
                </a:cubicBezTo>
                <a:cubicBezTo>
                  <a:pt x="19671" y="11330"/>
                  <a:pt x="19578" y="10991"/>
                  <a:pt x="19578" y="10136"/>
                </a:cubicBezTo>
                <a:cubicBezTo>
                  <a:pt x="19578" y="9538"/>
                  <a:pt x="19643" y="8979"/>
                  <a:pt x="19728" y="8892"/>
                </a:cubicBezTo>
                <a:cubicBezTo>
                  <a:pt x="19814" y="8804"/>
                  <a:pt x="19940" y="8363"/>
                  <a:pt x="20001" y="7905"/>
                </a:cubicBezTo>
                <a:cubicBezTo>
                  <a:pt x="20061" y="7447"/>
                  <a:pt x="20215" y="6974"/>
                  <a:pt x="20346" y="6854"/>
                </a:cubicBezTo>
                <a:cubicBezTo>
                  <a:pt x="20705" y="6521"/>
                  <a:pt x="20060" y="4564"/>
                  <a:pt x="19223" y="3451"/>
                </a:cubicBezTo>
                <a:cubicBezTo>
                  <a:pt x="18060" y="1905"/>
                  <a:pt x="16757" y="1203"/>
                  <a:pt x="14847" y="1100"/>
                </a:cubicBezTo>
                <a:cubicBezTo>
                  <a:pt x="13923" y="1050"/>
                  <a:pt x="13124" y="1079"/>
                  <a:pt x="13073" y="1164"/>
                </a:cubicBezTo>
                <a:cubicBezTo>
                  <a:pt x="13021" y="1249"/>
                  <a:pt x="12697" y="1353"/>
                  <a:pt x="12353" y="1389"/>
                </a:cubicBezTo>
                <a:cubicBezTo>
                  <a:pt x="12009" y="1425"/>
                  <a:pt x="11313" y="1501"/>
                  <a:pt x="10802" y="1557"/>
                </a:cubicBezTo>
                <a:cubicBezTo>
                  <a:pt x="10133" y="1631"/>
                  <a:pt x="9545" y="1473"/>
                  <a:pt x="8693" y="987"/>
                </a:cubicBezTo>
                <a:cubicBezTo>
                  <a:pt x="7561" y="342"/>
                  <a:pt x="6813" y="14"/>
                  <a:pt x="6160" y="0"/>
                </a:cubicBezTo>
                <a:close/>
                <a:moveTo>
                  <a:pt x="10603" y="11717"/>
                </a:moveTo>
                <a:cubicBezTo>
                  <a:pt x="10717" y="11724"/>
                  <a:pt x="10861" y="11765"/>
                  <a:pt x="11011" y="11837"/>
                </a:cubicBezTo>
                <a:cubicBezTo>
                  <a:pt x="12037" y="12330"/>
                  <a:pt x="13404" y="12382"/>
                  <a:pt x="14429" y="11973"/>
                </a:cubicBezTo>
                <a:cubicBezTo>
                  <a:pt x="15555" y="11525"/>
                  <a:pt x="15593" y="11555"/>
                  <a:pt x="16286" y="13209"/>
                </a:cubicBezTo>
                <a:cubicBezTo>
                  <a:pt x="16700" y="14197"/>
                  <a:pt x="16729" y="14406"/>
                  <a:pt x="16549" y="15127"/>
                </a:cubicBezTo>
                <a:cubicBezTo>
                  <a:pt x="16437" y="15572"/>
                  <a:pt x="16127" y="16290"/>
                  <a:pt x="15858" y="16716"/>
                </a:cubicBezTo>
                <a:cubicBezTo>
                  <a:pt x="15435" y="17387"/>
                  <a:pt x="15354" y="17425"/>
                  <a:pt x="15260" y="17021"/>
                </a:cubicBezTo>
                <a:cubicBezTo>
                  <a:pt x="15201" y="16764"/>
                  <a:pt x="15238" y="16381"/>
                  <a:pt x="15343" y="16170"/>
                </a:cubicBezTo>
                <a:cubicBezTo>
                  <a:pt x="15490" y="15878"/>
                  <a:pt x="15472" y="15747"/>
                  <a:pt x="15280" y="15625"/>
                </a:cubicBezTo>
                <a:cubicBezTo>
                  <a:pt x="15060" y="15485"/>
                  <a:pt x="15060" y="15373"/>
                  <a:pt x="15270" y="14702"/>
                </a:cubicBezTo>
                <a:cubicBezTo>
                  <a:pt x="15590" y="13681"/>
                  <a:pt x="15462" y="13541"/>
                  <a:pt x="14867" y="14268"/>
                </a:cubicBezTo>
                <a:cubicBezTo>
                  <a:pt x="14445" y="14784"/>
                  <a:pt x="14347" y="14810"/>
                  <a:pt x="14172" y="14461"/>
                </a:cubicBezTo>
                <a:cubicBezTo>
                  <a:pt x="14060" y="14238"/>
                  <a:pt x="13890" y="14137"/>
                  <a:pt x="13792" y="14236"/>
                </a:cubicBezTo>
                <a:cubicBezTo>
                  <a:pt x="13451" y="14586"/>
                  <a:pt x="12662" y="14530"/>
                  <a:pt x="12470" y="14148"/>
                </a:cubicBezTo>
                <a:cubicBezTo>
                  <a:pt x="12364" y="13936"/>
                  <a:pt x="12198" y="13763"/>
                  <a:pt x="12105" y="13763"/>
                </a:cubicBezTo>
                <a:cubicBezTo>
                  <a:pt x="12006" y="13763"/>
                  <a:pt x="12024" y="13933"/>
                  <a:pt x="12139" y="14164"/>
                </a:cubicBezTo>
                <a:cubicBezTo>
                  <a:pt x="12284" y="14453"/>
                  <a:pt x="12288" y="14608"/>
                  <a:pt x="12149" y="14750"/>
                </a:cubicBezTo>
                <a:cubicBezTo>
                  <a:pt x="12024" y="14878"/>
                  <a:pt x="12075" y="15077"/>
                  <a:pt x="12305" y="15344"/>
                </a:cubicBezTo>
                <a:cubicBezTo>
                  <a:pt x="12633" y="15724"/>
                  <a:pt x="12640" y="15793"/>
                  <a:pt x="12382" y="16443"/>
                </a:cubicBezTo>
                <a:cubicBezTo>
                  <a:pt x="12146" y="17041"/>
                  <a:pt x="12027" y="17105"/>
                  <a:pt x="11498" y="16941"/>
                </a:cubicBezTo>
                <a:cubicBezTo>
                  <a:pt x="10740" y="16706"/>
                  <a:pt x="9788" y="16060"/>
                  <a:pt x="9791" y="15785"/>
                </a:cubicBezTo>
                <a:cubicBezTo>
                  <a:pt x="9796" y="15410"/>
                  <a:pt x="10299" y="12025"/>
                  <a:pt x="10384" y="11797"/>
                </a:cubicBezTo>
                <a:cubicBezTo>
                  <a:pt x="10407" y="11735"/>
                  <a:pt x="10489" y="11710"/>
                  <a:pt x="10603" y="11717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1" name="pasted-image.png"/>
          <p:cNvPicPr>
            <a:picLocks noChangeAspect="1"/>
          </p:cNvPicPr>
          <p:nvPr/>
        </p:nvPicPr>
        <p:blipFill>
          <a:blip r:embed="rId5">
            <a:lum bright="-10000" contrast="30000"/>
            <a:extLst/>
          </a:blip>
          <a:srcRect l="2355" t="6000" r="4" b="4229"/>
          <a:stretch>
            <a:fillRect/>
          </a:stretch>
        </p:blipFill>
        <p:spPr>
          <a:xfrm flipH="1">
            <a:off x="1142976" y="3643314"/>
            <a:ext cx="1082581" cy="5087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600" extrusionOk="0">
                <a:moveTo>
                  <a:pt x="14143" y="0"/>
                </a:moveTo>
                <a:cubicBezTo>
                  <a:pt x="12867" y="0"/>
                  <a:pt x="9952" y="632"/>
                  <a:pt x="7800" y="1374"/>
                </a:cubicBezTo>
                <a:cubicBezTo>
                  <a:pt x="7453" y="1494"/>
                  <a:pt x="6782" y="1656"/>
                  <a:pt x="6308" y="1735"/>
                </a:cubicBezTo>
                <a:cubicBezTo>
                  <a:pt x="5835" y="1815"/>
                  <a:pt x="5087" y="2034"/>
                  <a:pt x="4645" y="2226"/>
                </a:cubicBezTo>
                <a:cubicBezTo>
                  <a:pt x="4203" y="2417"/>
                  <a:pt x="3701" y="2630"/>
                  <a:pt x="3528" y="2695"/>
                </a:cubicBezTo>
                <a:cubicBezTo>
                  <a:pt x="3325" y="2770"/>
                  <a:pt x="3212" y="2957"/>
                  <a:pt x="3212" y="3217"/>
                </a:cubicBezTo>
                <a:cubicBezTo>
                  <a:pt x="3212" y="3440"/>
                  <a:pt x="3133" y="3749"/>
                  <a:pt x="3038" y="3907"/>
                </a:cubicBezTo>
                <a:cubicBezTo>
                  <a:pt x="2942" y="4066"/>
                  <a:pt x="2787" y="4746"/>
                  <a:pt x="2689" y="5416"/>
                </a:cubicBezTo>
                <a:cubicBezTo>
                  <a:pt x="2592" y="6087"/>
                  <a:pt x="2311" y="7142"/>
                  <a:pt x="2065" y="7760"/>
                </a:cubicBezTo>
                <a:cubicBezTo>
                  <a:pt x="1213" y="9906"/>
                  <a:pt x="868" y="12891"/>
                  <a:pt x="1455" y="13058"/>
                </a:cubicBezTo>
                <a:cubicBezTo>
                  <a:pt x="1615" y="13104"/>
                  <a:pt x="1751" y="12957"/>
                  <a:pt x="1832" y="12654"/>
                </a:cubicBezTo>
                <a:cubicBezTo>
                  <a:pt x="1902" y="12393"/>
                  <a:pt x="2042" y="12180"/>
                  <a:pt x="2146" y="12180"/>
                </a:cubicBezTo>
                <a:cubicBezTo>
                  <a:pt x="2249" y="12180"/>
                  <a:pt x="2416" y="12037"/>
                  <a:pt x="2515" y="11862"/>
                </a:cubicBezTo>
                <a:cubicBezTo>
                  <a:pt x="2615" y="11687"/>
                  <a:pt x="3005" y="11369"/>
                  <a:pt x="3383" y="11156"/>
                </a:cubicBezTo>
                <a:cubicBezTo>
                  <a:pt x="3762" y="10942"/>
                  <a:pt x="4266" y="10516"/>
                  <a:pt x="4503" y="10207"/>
                </a:cubicBezTo>
                <a:cubicBezTo>
                  <a:pt x="4991" y="9570"/>
                  <a:pt x="6062" y="9264"/>
                  <a:pt x="6429" y="9657"/>
                </a:cubicBezTo>
                <a:cubicBezTo>
                  <a:pt x="6647" y="9891"/>
                  <a:pt x="6626" y="9991"/>
                  <a:pt x="6030" y="11517"/>
                </a:cubicBezTo>
                <a:cubicBezTo>
                  <a:pt x="5204" y="13631"/>
                  <a:pt x="5156" y="14188"/>
                  <a:pt x="5612" y="16577"/>
                </a:cubicBezTo>
                <a:cubicBezTo>
                  <a:pt x="5814" y="17636"/>
                  <a:pt x="5930" y="18552"/>
                  <a:pt x="5874" y="18663"/>
                </a:cubicBezTo>
                <a:cubicBezTo>
                  <a:pt x="5820" y="18772"/>
                  <a:pt x="4747" y="18905"/>
                  <a:pt x="3490" y="18959"/>
                </a:cubicBezTo>
                <a:cubicBezTo>
                  <a:pt x="-34" y="19112"/>
                  <a:pt x="0" y="19095"/>
                  <a:pt x="0" y="20592"/>
                </a:cubicBezTo>
                <a:lnTo>
                  <a:pt x="0" y="21600"/>
                </a:lnTo>
                <a:lnTo>
                  <a:pt x="10784" y="21600"/>
                </a:lnTo>
                <a:lnTo>
                  <a:pt x="21566" y="21600"/>
                </a:lnTo>
                <a:lnTo>
                  <a:pt x="21566" y="20026"/>
                </a:lnTo>
                <a:lnTo>
                  <a:pt x="21566" y="18447"/>
                </a:lnTo>
                <a:lnTo>
                  <a:pt x="21076" y="18070"/>
                </a:lnTo>
                <a:cubicBezTo>
                  <a:pt x="20806" y="17863"/>
                  <a:pt x="20529" y="17693"/>
                  <a:pt x="20460" y="17693"/>
                </a:cubicBezTo>
                <a:cubicBezTo>
                  <a:pt x="20199" y="17693"/>
                  <a:pt x="20059" y="16977"/>
                  <a:pt x="19854" y="14567"/>
                </a:cubicBezTo>
                <a:cubicBezTo>
                  <a:pt x="19730" y="13108"/>
                  <a:pt x="19583" y="12042"/>
                  <a:pt x="19498" y="11986"/>
                </a:cubicBezTo>
                <a:cubicBezTo>
                  <a:pt x="19235" y="11810"/>
                  <a:pt x="18470" y="10297"/>
                  <a:pt x="18536" y="10083"/>
                </a:cubicBezTo>
                <a:cubicBezTo>
                  <a:pt x="18572" y="9967"/>
                  <a:pt x="18538" y="9898"/>
                  <a:pt x="18461" y="9932"/>
                </a:cubicBezTo>
                <a:cubicBezTo>
                  <a:pt x="18385" y="9967"/>
                  <a:pt x="18279" y="9686"/>
                  <a:pt x="18226" y="9307"/>
                </a:cubicBezTo>
                <a:cubicBezTo>
                  <a:pt x="18111" y="8500"/>
                  <a:pt x="18370" y="6428"/>
                  <a:pt x="18641" y="5977"/>
                </a:cubicBezTo>
                <a:cubicBezTo>
                  <a:pt x="18940" y="5479"/>
                  <a:pt x="18850" y="4275"/>
                  <a:pt x="18440" y="3277"/>
                </a:cubicBezTo>
                <a:cubicBezTo>
                  <a:pt x="17438" y="839"/>
                  <a:pt x="16337" y="0"/>
                  <a:pt x="14143" y="0"/>
                </a:cubicBezTo>
                <a:close/>
              </a:path>
            </a:pathLst>
          </a:custGeom>
          <a:ln w="12700">
            <a:miter lim="400000"/>
          </a:ln>
        </p:spPr>
      </p:pic>
      <p:cxnSp>
        <p:nvCxnSpPr>
          <p:cNvPr id="18" name="Conector de seta reta 17"/>
          <p:cNvCxnSpPr/>
          <p:nvPr/>
        </p:nvCxnSpPr>
        <p:spPr>
          <a:xfrm>
            <a:off x="3714744" y="4000504"/>
            <a:ext cx="357190" cy="158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 descr="C:\Users\GABRIELLE BECA\Pictures\download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3143240" y="3968356"/>
            <a:ext cx="357190" cy="175023"/>
          </a:xfrm>
          <a:prstGeom prst="rect">
            <a:avLst/>
          </a:prstGeom>
          <a:noFill/>
        </p:spPr>
      </p:pic>
      <p:sp>
        <p:nvSpPr>
          <p:cNvPr id="30" name="Rectangle 3"/>
          <p:cNvSpPr>
            <a:spLocks noChangeArrowheads="1"/>
          </p:cNvSpPr>
          <p:nvPr/>
        </p:nvSpPr>
        <p:spPr bwMode="auto">
          <a:xfrm>
            <a:off x="7500958" y="357166"/>
            <a:ext cx="12858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cs typeface="Times New Roman" pitchFamily="18" charset="0"/>
              </a:rPr>
              <a:t>Conclusion</a:t>
            </a:r>
            <a:endParaRPr lang="en-US" sz="1600" dirty="0" smtClean="0"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967848748"/>
      </p:ext>
    </p:extLst>
  </p:cSld>
  <p:clrMapOvr>
    <a:masterClrMapping/>
  </p:clrMapOvr>
  <p:transition advTm="4219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Pictures\IMAGENS\UK\Norwich\Passeio Orientadores\100_0164.JPG"/>
          <p:cNvPicPr>
            <a:picLocks noChangeAspect="1" noChangeArrowheads="1"/>
          </p:cNvPicPr>
          <p:nvPr/>
        </p:nvPicPr>
        <p:blipFill>
          <a:blip r:embed="rId3" cstate="print">
            <a:lum bright="-10000" contrast="10000"/>
          </a:blip>
          <a:srcRect l="2951" t="5177" r="15527" b="20817"/>
          <a:stretch>
            <a:fillRect/>
          </a:stretch>
        </p:blipFill>
        <p:spPr bwMode="auto">
          <a:xfrm>
            <a:off x="1142976" y="928670"/>
            <a:ext cx="6874554" cy="4680000"/>
          </a:xfrm>
          <a:prstGeom prst="roundRect">
            <a:avLst/>
          </a:prstGeom>
          <a:noFill/>
        </p:spPr>
      </p:pic>
      <p:pic>
        <p:nvPicPr>
          <p:cNvPr id="33" name="Picture 5" descr="C:\Users\usuario pc\Documents\Projeto IC\logo lee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78103" y="5786454"/>
            <a:ext cx="737301" cy="684000"/>
          </a:xfrm>
          <a:prstGeom prst="rect">
            <a:avLst/>
          </a:prstGeom>
          <a:noFill/>
        </p:spPr>
      </p:pic>
      <p:pic>
        <p:nvPicPr>
          <p:cNvPr id="34" name="Picture 4" descr="C:\Users\usuario pc\Documents\Projeto IC\Logo Labic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5366" y="5643578"/>
            <a:ext cx="1094800" cy="828000"/>
          </a:xfrm>
          <a:prstGeom prst="rect">
            <a:avLst/>
          </a:prstGeom>
          <a:noFill/>
        </p:spPr>
      </p:pic>
      <p:pic>
        <p:nvPicPr>
          <p:cNvPr id="35" name="Picture 2" descr="C:\Users\Aprendizes\Pictures\Logo Fapesp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4810" y="6143644"/>
            <a:ext cx="1421053" cy="324000"/>
          </a:xfrm>
          <a:prstGeom prst="rect">
            <a:avLst/>
          </a:prstGeom>
          <a:noFill/>
        </p:spPr>
      </p:pic>
      <p:pic>
        <p:nvPicPr>
          <p:cNvPr id="36" name="Picture 2" descr="C:\Users\Aprendizes\Pictures\images (1)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14546" y="6000768"/>
            <a:ext cx="1347023" cy="432000"/>
          </a:xfrm>
          <a:prstGeom prst="rect">
            <a:avLst/>
          </a:prstGeom>
          <a:noFill/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8" cstate="print"/>
          <a:srcRect l="3395"/>
          <a:stretch>
            <a:fillRect/>
          </a:stretch>
        </p:blipFill>
        <p:spPr bwMode="auto">
          <a:xfrm>
            <a:off x="6517770" y="6072206"/>
            <a:ext cx="625998" cy="3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117939954"/>
      </p:ext>
    </p:extLst>
  </p:cSld>
  <p:clrMapOvr>
    <a:masterClrMapping/>
  </p:clrMapOvr>
  <p:transition advTm="40156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5" descr="C:\Users\usuario pc\Documents\Projeto IC\logo lee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8103" y="5786454"/>
            <a:ext cx="737301" cy="684000"/>
          </a:xfrm>
          <a:prstGeom prst="rect">
            <a:avLst/>
          </a:prstGeom>
          <a:noFill/>
        </p:spPr>
      </p:pic>
      <p:pic>
        <p:nvPicPr>
          <p:cNvPr id="34" name="Picture 4" descr="C:\Users\usuario pc\Documents\Projeto IC\Logo Labi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366" y="5643578"/>
            <a:ext cx="1094800" cy="828000"/>
          </a:xfrm>
          <a:prstGeom prst="rect">
            <a:avLst/>
          </a:prstGeom>
          <a:noFill/>
        </p:spPr>
      </p:pic>
      <p:pic>
        <p:nvPicPr>
          <p:cNvPr id="35" name="Picture 2" descr="C:\Users\Aprendizes\Pictures\Logo Fapesp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4810" y="6143644"/>
            <a:ext cx="1421053" cy="324000"/>
          </a:xfrm>
          <a:prstGeom prst="rect">
            <a:avLst/>
          </a:prstGeom>
          <a:noFill/>
        </p:spPr>
      </p:pic>
      <p:pic>
        <p:nvPicPr>
          <p:cNvPr id="36" name="Picture 2" descr="C:\Users\Aprendizes\Pictures\images (1)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14546" y="6000768"/>
            <a:ext cx="1347023" cy="432000"/>
          </a:xfrm>
          <a:prstGeom prst="rect">
            <a:avLst/>
          </a:prstGeom>
          <a:noFill/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7" cstate="print"/>
          <a:srcRect l="3395"/>
          <a:stretch>
            <a:fillRect/>
          </a:stretch>
        </p:blipFill>
        <p:spPr bwMode="auto">
          <a:xfrm>
            <a:off x="6517770" y="6072206"/>
            <a:ext cx="625998" cy="3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 descr="D:\Pictures\IMAGENS\Diversas\fam.jpg"/>
          <p:cNvPicPr>
            <a:picLocks noChangeAspect="1" noChangeArrowheads="1"/>
          </p:cNvPicPr>
          <p:nvPr/>
        </p:nvPicPr>
        <p:blipFill>
          <a:blip r:embed="rId8" cstate="print"/>
          <a:srcRect l="3435" t="6886" r="7268"/>
          <a:stretch>
            <a:fillRect/>
          </a:stretch>
        </p:blipFill>
        <p:spPr bwMode="auto">
          <a:xfrm>
            <a:off x="714348" y="714356"/>
            <a:ext cx="5754858" cy="4500594"/>
          </a:xfrm>
          <a:prstGeom prst="roundRect">
            <a:avLst/>
          </a:prstGeom>
          <a:noFill/>
        </p:spPr>
      </p:pic>
      <p:pic>
        <p:nvPicPr>
          <p:cNvPr id="5123" name="Picture 3" descr="C:\Users\GABRIELLE BECA\Downloads\411191_467645646582208_1148324144_o.jpg"/>
          <p:cNvPicPr>
            <a:picLocks noChangeAspect="1" noChangeArrowheads="1"/>
          </p:cNvPicPr>
          <p:nvPr/>
        </p:nvPicPr>
        <p:blipFill>
          <a:blip r:embed="rId9"/>
          <a:srcRect r="6698" b="8719"/>
          <a:stretch>
            <a:fillRect/>
          </a:stretch>
        </p:blipFill>
        <p:spPr bwMode="auto">
          <a:xfrm>
            <a:off x="6715140" y="3143248"/>
            <a:ext cx="1714512" cy="2520000"/>
          </a:xfrm>
          <a:prstGeom prst="round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17939954"/>
      </p:ext>
    </p:extLst>
  </p:cSld>
  <p:clrMapOvr>
    <a:masterClrMapping/>
  </p:clrMapOvr>
  <p:transition advTm="5687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571472" y="847066"/>
            <a:ext cx="8072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dirty="0" smtClean="0"/>
          </a:p>
          <a:p>
            <a:pPr algn="just">
              <a:buFont typeface="Wingdings"/>
              <a:buChar char="ð"/>
            </a:pPr>
            <a:r>
              <a:rPr lang="en-US" sz="2400" dirty="0" smtClean="0"/>
              <a:t>   what explains the richness and the composition of medium and large sized mammals in fragmented landscapes dominated by sugarcane plantations?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00958" y="357166"/>
            <a:ext cx="12858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cs typeface="Arial" pitchFamily="34" charset="0"/>
              </a:rPr>
              <a:t>Objectives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68131" y="3546605"/>
            <a:ext cx="1477048" cy="1456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CaixaDeTexto 8"/>
          <p:cNvSpPr txBox="1"/>
          <p:nvPr/>
        </p:nvSpPr>
        <p:spPr>
          <a:xfrm rot="16200000">
            <a:off x="1999424" y="4027234"/>
            <a:ext cx="861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err="1" smtClean="0"/>
              <a:t>Mammals</a:t>
            </a:r>
            <a:endParaRPr lang="pt-BR" sz="1100" dirty="0" smtClean="0"/>
          </a:p>
          <a:p>
            <a:r>
              <a:rPr lang="pt-BR" sz="1100" dirty="0" smtClean="0"/>
              <a:t> </a:t>
            </a:r>
            <a:r>
              <a:rPr lang="pt-BR" sz="1100" dirty="0" err="1" smtClean="0"/>
              <a:t>Richness</a:t>
            </a:r>
            <a:endParaRPr lang="pt-BR" sz="11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662372" y="4881902"/>
            <a:ext cx="13035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100" dirty="0" smtClean="0"/>
              <a:t>Habitat </a:t>
            </a:r>
            <a:r>
              <a:rPr lang="pt-BR" sz="1100" dirty="0" err="1" smtClean="0"/>
              <a:t>Amount</a:t>
            </a:r>
            <a:endParaRPr lang="pt-BR" sz="1100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5" cstate="print"/>
          <a:srcRect t="9412" r="12800"/>
          <a:stretch>
            <a:fillRect/>
          </a:stretch>
        </p:blipFill>
        <p:spPr bwMode="auto">
          <a:xfrm>
            <a:off x="5448777" y="3602652"/>
            <a:ext cx="1337801" cy="132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CaixaDeTexto 13"/>
          <p:cNvSpPr txBox="1"/>
          <p:nvPr/>
        </p:nvSpPr>
        <p:spPr>
          <a:xfrm>
            <a:off x="5598648" y="4881902"/>
            <a:ext cx="11384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err="1" smtClean="0"/>
              <a:t>Edge</a:t>
            </a:r>
            <a:r>
              <a:rPr lang="pt-BR" sz="1100" dirty="0" smtClean="0"/>
              <a:t> </a:t>
            </a:r>
            <a:r>
              <a:rPr lang="pt-BR" sz="1100" dirty="0" err="1" smtClean="0"/>
              <a:t>Amount</a:t>
            </a:r>
            <a:endParaRPr lang="pt-BR" sz="1100" dirty="0"/>
          </a:p>
        </p:txBody>
      </p:sp>
      <p:sp>
        <p:nvSpPr>
          <p:cNvPr id="16" name="CaixaDeTexto 15"/>
          <p:cNvSpPr txBox="1"/>
          <p:nvPr/>
        </p:nvSpPr>
        <p:spPr>
          <a:xfrm rot="16200000">
            <a:off x="4866955" y="4011844"/>
            <a:ext cx="86113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err="1" smtClean="0"/>
              <a:t>Mammals</a:t>
            </a:r>
            <a:endParaRPr lang="pt-BR" sz="1100" dirty="0" smtClean="0"/>
          </a:p>
          <a:p>
            <a:r>
              <a:rPr lang="pt-BR" sz="1100" dirty="0" smtClean="0"/>
              <a:t> </a:t>
            </a:r>
            <a:r>
              <a:rPr lang="pt-BR" sz="1100" dirty="0" err="1" smtClean="0"/>
              <a:t>Richness</a:t>
            </a:r>
            <a:endParaRPr lang="pt-BR" sz="1100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643306" y="6286520"/>
            <a:ext cx="51379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 smtClean="0">
                <a:cs typeface="Times New Roman" pitchFamily="18" charset="0"/>
              </a:rPr>
              <a:t>Andrén</a:t>
            </a:r>
            <a:r>
              <a:rPr lang="pt-BR" sz="1000" dirty="0" smtClean="0">
                <a:cs typeface="Times New Roman" pitchFamily="18" charset="0"/>
              </a:rPr>
              <a:t>, 1994; </a:t>
            </a:r>
            <a:r>
              <a:rPr lang="pt-BR" sz="1000" dirty="0" err="1" smtClean="0">
                <a:cs typeface="Times New Roman" pitchFamily="18" charset="0"/>
              </a:rPr>
              <a:t>Pardini</a:t>
            </a:r>
            <a:r>
              <a:rPr lang="pt-BR" sz="1000" dirty="0" smtClean="0">
                <a:cs typeface="Times New Roman" pitchFamily="18" charset="0"/>
              </a:rPr>
              <a:t> </a:t>
            </a:r>
            <a:r>
              <a:rPr lang="pt-BR" sz="1000" i="1" dirty="0" smtClean="0">
                <a:cs typeface="Times New Roman" pitchFamily="18" charset="0"/>
              </a:rPr>
              <a:t>et al</a:t>
            </a:r>
            <a:r>
              <a:rPr lang="pt-BR" sz="1000" dirty="0" smtClean="0">
                <a:cs typeface="Times New Roman" pitchFamily="18" charset="0"/>
              </a:rPr>
              <a:t>. 2010;</a:t>
            </a:r>
            <a:r>
              <a:rPr lang="en-US" sz="1000" dirty="0"/>
              <a:t> </a:t>
            </a:r>
            <a:r>
              <a:rPr lang="en-US" sz="1000" dirty="0" err="1"/>
              <a:t>Fahrig</a:t>
            </a:r>
            <a:r>
              <a:rPr lang="en-US" sz="1000" dirty="0"/>
              <a:t>, 2013</a:t>
            </a:r>
            <a:r>
              <a:rPr lang="pt-BR" sz="1000" dirty="0" smtClean="0">
                <a:cs typeface="Times New Roman" pitchFamily="18" charset="0"/>
              </a:rPr>
              <a:t>; </a:t>
            </a:r>
            <a:r>
              <a:rPr lang="nb-NO" sz="1000" dirty="0" smtClean="0">
                <a:cs typeface="Times New Roman" pitchFamily="18" charset="0"/>
              </a:rPr>
              <a:t>Kremsater &amp; Bunnell, 1999</a:t>
            </a:r>
            <a:endParaRPr lang="pt-BR" sz="1000" dirty="0" smtClean="0"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967848748"/>
      </p:ext>
    </p:extLst>
  </p:cSld>
  <p:clrMapOvr>
    <a:masterClrMapping/>
  </p:clrMapOvr>
  <p:transition advTm="4985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5" descr="C:\Users\usuario pc\Documents\Projeto IC\logo lee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8103" y="5786454"/>
            <a:ext cx="737301" cy="684000"/>
          </a:xfrm>
          <a:prstGeom prst="rect">
            <a:avLst/>
          </a:prstGeom>
          <a:noFill/>
        </p:spPr>
      </p:pic>
      <p:pic>
        <p:nvPicPr>
          <p:cNvPr id="34" name="Picture 4" descr="C:\Users\usuario pc\Documents\Projeto IC\Logo Labi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366" y="5643578"/>
            <a:ext cx="1094800" cy="828000"/>
          </a:xfrm>
          <a:prstGeom prst="rect">
            <a:avLst/>
          </a:prstGeom>
          <a:noFill/>
        </p:spPr>
      </p:pic>
      <p:pic>
        <p:nvPicPr>
          <p:cNvPr id="35" name="Picture 2" descr="C:\Users\Aprendizes\Pictures\Logo Fapesp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4810" y="6143644"/>
            <a:ext cx="1421053" cy="324000"/>
          </a:xfrm>
          <a:prstGeom prst="rect">
            <a:avLst/>
          </a:prstGeom>
          <a:noFill/>
        </p:spPr>
      </p:pic>
      <p:pic>
        <p:nvPicPr>
          <p:cNvPr id="36" name="Picture 2" descr="C:\Users\Aprendizes\Pictures\images (1)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14546" y="6000768"/>
            <a:ext cx="1347023" cy="432000"/>
          </a:xfrm>
          <a:prstGeom prst="rect">
            <a:avLst/>
          </a:prstGeom>
          <a:noFill/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7" cstate="print"/>
          <a:srcRect l="3395"/>
          <a:stretch>
            <a:fillRect/>
          </a:stretch>
        </p:blipFill>
        <p:spPr bwMode="auto">
          <a:xfrm>
            <a:off x="6517770" y="6072206"/>
            <a:ext cx="625998" cy="3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" name="Picture 2" descr="C:\Users\GABRIELLE BECA\Downloads\11203625_722123657898919_2852913206336229648_o.jpg"/>
          <p:cNvPicPr>
            <a:picLocks noChangeAspect="1" noChangeArrowheads="1"/>
          </p:cNvPicPr>
          <p:nvPr/>
        </p:nvPicPr>
        <p:blipFill>
          <a:blip r:embed="rId8" cstate="print">
            <a:lum bright="10000"/>
          </a:blip>
          <a:srcRect l="7418" r="3052"/>
          <a:stretch>
            <a:fillRect/>
          </a:stretch>
        </p:blipFill>
        <p:spPr bwMode="auto">
          <a:xfrm>
            <a:off x="1357290" y="928670"/>
            <a:ext cx="6429397" cy="4786346"/>
          </a:xfrm>
          <a:prstGeom prst="round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17939954"/>
      </p:ext>
    </p:extLst>
  </p:cSld>
  <p:clrMapOvr>
    <a:masterClrMapping/>
  </p:clrMapOvr>
  <p:transition advTm="73906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5" descr="C:\Users\usuario pc\Documents\Projeto IC\logo lee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78103" y="5786454"/>
            <a:ext cx="737301" cy="684000"/>
          </a:xfrm>
          <a:prstGeom prst="rect">
            <a:avLst/>
          </a:prstGeom>
          <a:noFill/>
        </p:spPr>
      </p:pic>
      <p:pic>
        <p:nvPicPr>
          <p:cNvPr id="34" name="Picture 4" descr="C:\Users\usuario pc\Documents\Projeto IC\Logo Labic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5366" y="5643578"/>
            <a:ext cx="1094800" cy="828000"/>
          </a:xfrm>
          <a:prstGeom prst="rect">
            <a:avLst/>
          </a:prstGeom>
          <a:noFill/>
        </p:spPr>
      </p:pic>
      <p:pic>
        <p:nvPicPr>
          <p:cNvPr id="35" name="Picture 2" descr="C:\Users\Aprendizes\Pictures\Logo Fapesp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4810" y="6143644"/>
            <a:ext cx="1421053" cy="324000"/>
          </a:xfrm>
          <a:prstGeom prst="rect">
            <a:avLst/>
          </a:prstGeom>
          <a:noFill/>
        </p:spPr>
      </p:pic>
      <p:pic>
        <p:nvPicPr>
          <p:cNvPr id="36" name="Picture 2" descr="C:\Users\Aprendizes\Pictures\images (1)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14546" y="6000768"/>
            <a:ext cx="1347023" cy="432000"/>
          </a:xfrm>
          <a:prstGeom prst="rect">
            <a:avLst/>
          </a:prstGeom>
          <a:noFill/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8" cstate="print"/>
          <a:srcRect l="3395"/>
          <a:stretch>
            <a:fillRect/>
          </a:stretch>
        </p:blipFill>
        <p:spPr bwMode="auto">
          <a:xfrm>
            <a:off x="6517770" y="6072206"/>
            <a:ext cx="625998" cy="3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F:\Fotos\labic2.JPG"/>
          <p:cNvPicPr>
            <a:picLocks noChangeAspect="1" noChangeArrowheads="1"/>
          </p:cNvPicPr>
          <p:nvPr/>
        </p:nvPicPr>
        <p:blipFill>
          <a:blip r:embed="rId9" cstate="print"/>
          <a:srcRect l="4725" r="5501" b="2128"/>
          <a:stretch>
            <a:fillRect/>
          </a:stretch>
        </p:blipFill>
        <p:spPr bwMode="auto">
          <a:xfrm>
            <a:off x="1928795" y="1000108"/>
            <a:ext cx="5357850" cy="4278328"/>
          </a:xfrm>
          <a:prstGeom prst="roundRect">
            <a:avLst/>
          </a:prstGeom>
          <a:noFill/>
        </p:spPr>
      </p:pic>
      <p:pic>
        <p:nvPicPr>
          <p:cNvPr id="15" name="Picture 2" descr="C:\Users\GABRIELLE BECA\Downloads\10308244_1563314443882193_1040503191043770340_n.jpg"/>
          <p:cNvPicPr>
            <a:picLocks noChangeAspect="1" noChangeArrowheads="1"/>
          </p:cNvPicPr>
          <p:nvPr/>
        </p:nvPicPr>
        <p:blipFill>
          <a:blip r:embed="rId10"/>
          <a:srcRect l="50000" t="17187" r="12500" b="4687"/>
          <a:stretch>
            <a:fillRect/>
          </a:stretch>
        </p:blipFill>
        <p:spPr bwMode="auto">
          <a:xfrm>
            <a:off x="642910" y="2285992"/>
            <a:ext cx="1067296" cy="1482356"/>
          </a:xfrm>
          <a:prstGeom prst="roundRect">
            <a:avLst/>
          </a:prstGeom>
          <a:noFill/>
        </p:spPr>
      </p:pic>
      <p:pic>
        <p:nvPicPr>
          <p:cNvPr id="16" name="Picture 5" descr="C:\Users\GABRIELLE BECA\Downloads\11149781_739106282876660_5809683587320763905_o.jpg"/>
          <p:cNvPicPr>
            <a:picLocks noChangeAspect="1" noChangeArrowheads="1"/>
          </p:cNvPicPr>
          <p:nvPr/>
        </p:nvPicPr>
        <p:blipFill>
          <a:blip r:embed="rId11" cstate="print"/>
          <a:srcRect l="52920" t="3770"/>
          <a:stretch>
            <a:fillRect/>
          </a:stretch>
        </p:blipFill>
        <p:spPr bwMode="auto">
          <a:xfrm>
            <a:off x="642910" y="4000504"/>
            <a:ext cx="1067296" cy="1494017"/>
          </a:xfrm>
          <a:prstGeom prst="roundRect">
            <a:avLst/>
          </a:prstGeom>
          <a:noFill/>
        </p:spPr>
      </p:pic>
      <p:pic>
        <p:nvPicPr>
          <p:cNvPr id="17" name="Picture 3" descr="C:\Users\GABRIELLE BECA\Downloads\10399258_55652585386_6948_n.jpg"/>
          <p:cNvPicPr>
            <a:picLocks noChangeAspect="1" noChangeArrowheads="1"/>
          </p:cNvPicPr>
          <p:nvPr/>
        </p:nvPicPr>
        <p:blipFill>
          <a:blip r:embed="rId12">
            <a:lum contrast="10000"/>
          </a:blip>
          <a:srcRect l="47414" t="7812" r="15329" b="13437"/>
          <a:stretch>
            <a:fillRect/>
          </a:stretch>
        </p:blipFill>
        <p:spPr bwMode="auto">
          <a:xfrm>
            <a:off x="642910" y="571480"/>
            <a:ext cx="1067296" cy="1494017"/>
          </a:xfrm>
          <a:prstGeom prst="roundRect">
            <a:avLst/>
          </a:prstGeom>
          <a:noFill/>
        </p:spPr>
      </p:pic>
      <p:pic>
        <p:nvPicPr>
          <p:cNvPr id="18" name="Picture 3" descr="C:\Users\GABRIELLE BECA\Downloads\11008441_843426255736949_7991130025585289125_n.jpg"/>
          <p:cNvPicPr>
            <a:picLocks noChangeAspect="1" noChangeArrowheads="1"/>
          </p:cNvPicPr>
          <p:nvPr/>
        </p:nvPicPr>
        <p:blipFill>
          <a:blip r:embed="rId13"/>
          <a:srcRect l="14583" r="31250"/>
          <a:stretch>
            <a:fillRect/>
          </a:stretch>
        </p:blipFill>
        <p:spPr bwMode="auto">
          <a:xfrm>
            <a:off x="7493509" y="2285992"/>
            <a:ext cx="1079019" cy="1494016"/>
          </a:xfrm>
          <a:prstGeom prst="roundRect">
            <a:avLst/>
          </a:prstGeom>
          <a:noFill/>
        </p:spPr>
      </p:pic>
      <p:pic>
        <p:nvPicPr>
          <p:cNvPr id="19" name="Picture 2" descr="C:\Users\GABRIELLE BECA\Downloads\10801694_525265480909438_3037003073332939524_n.jpg"/>
          <p:cNvPicPr>
            <a:picLocks noChangeAspect="1" noChangeArrowheads="1"/>
          </p:cNvPicPr>
          <p:nvPr/>
        </p:nvPicPr>
        <p:blipFill>
          <a:blip r:embed="rId14" cstate="print"/>
          <a:srcRect l="21154" t="3630" r="10001"/>
          <a:stretch>
            <a:fillRect/>
          </a:stretch>
        </p:blipFill>
        <p:spPr bwMode="auto">
          <a:xfrm>
            <a:off x="7505232" y="4000504"/>
            <a:ext cx="1067296" cy="1494017"/>
          </a:xfrm>
          <a:prstGeom prst="roundRect">
            <a:avLst/>
          </a:prstGeom>
          <a:noFill/>
        </p:spPr>
      </p:pic>
      <p:pic>
        <p:nvPicPr>
          <p:cNvPr id="20" name="Imagem 19"/>
          <p:cNvPicPr/>
          <p:nvPr/>
        </p:nvPicPr>
        <p:blipFill>
          <a:blip r:embed="rId15" cstate="print">
            <a:lum contrast="10000"/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 l="25136" t="29165" r="25917" b="21227"/>
          <a:stretch>
            <a:fillRect/>
          </a:stretch>
        </p:blipFill>
        <p:spPr>
          <a:xfrm>
            <a:off x="7451310" y="571480"/>
            <a:ext cx="1049780" cy="1506739"/>
          </a:xfrm>
          <a:prstGeom prst="roundRect">
            <a:avLst/>
          </a:prstGeom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1117939954"/>
      </p:ext>
    </p:extLst>
  </p:cSld>
  <p:clrMapOvr>
    <a:masterClrMapping/>
  </p:clrMapOvr>
  <p:transition advTm="437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2714612" y="4857760"/>
            <a:ext cx="407196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2000" dirty="0"/>
          </a:p>
          <a:p>
            <a:pPr algn="ctr"/>
            <a:r>
              <a:rPr lang="pt-BR" sz="2000" dirty="0" smtClean="0"/>
              <a:t> Gabrielle </a:t>
            </a:r>
            <a:r>
              <a:rPr lang="pt-BR" sz="2000" dirty="0"/>
              <a:t>Beca </a:t>
            </a:r>
          </a:p>
          <a:p>
            <a:pPr algn="ctr"/>
            <a:r>
              <a:rPr lang="pt-BR" sz="2000" dirty="0" smtClean="0"/>
              <a:t> (</a:t>
            </a:r>
            <a:r>
              <a:rPr lang="pt-BR" sz="2000" dirty="0"/>
              <a:t>gabrielle.beca@gmail.com)</a:t>
            </a:r>
          </a:p>
          <a:p>
            <a:endParaRPr lang="pt-BR" dirty="0"/>
          </a:p>
        </p:txBody>
      </p:sp>
      <p:pic>
        <p:nvPicPr>
          <p:cNvPr id="33" name="Picture 5" descr="C:\Users\usuario pc\Documents\Projeto IC\logo lee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78103" y="5786454"/>
            <a:ext cx="737301" cy="684000"/>
          </a:xfrm>
          <a:prstGeom prst="rect">
            <a:avLst/>
          </a:prstGeom>
          <a:noFill/>
        </p:spPr>
      </p:pic>
      <p:pic>
        <p:nvPicPr>
          <p:cNvPr id="34" name="Picture 4" descr="C:\Users\usuario pc\Documents\Projeto IC\Logo Labi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5366" y="5643578"/>
            <a:ext cx="1094800" cy="828000"/>
          </a:xfrm>
          <a:prstGeom prst="rect">
            <a:avLst/>
          </a:prstGeom>
          <a:noFill/>
        </p:spPr>
      </p:pic>
      <p:pic>
        <p:nvPicPr>
          <p:cNvPr id="35" name="Picture 2" descr="C:\Users\Aprendizes\Pictures\Logo Fapesp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4810" y="6143644"/>
            <a:ext cx="1421053" cy="324000"/>
          </a:xfrm>
          <a:prstGeom prst="rect">
            <a:avLst/>
          </a:prstGeom>
          <a:noFill/>
        </p:spPr>
      </p:pic>
      <p:pic>
        <p:nvPicPr>
          <p:cNvPr id="36" name="Picture 2" descr="C:\Users\Aprendizes\Pictures\images (1)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14546" y="6000768"/>
            <a:ext cx="1347023" cy="432000"/>
          </a:xfrm>
          <a:prstGeom prst="rect">
            <a:avLst/>
          </a:prstGeom>
          <a:noFill/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7" cstate="print"/>
          <a:srcRect l="3395"/>
          <a:stretch>
            <a:fillRect/>
          </a:stretch>
        </p:blipFill>
        <p:spPr bwMode="auto">
          <a:xfrm>
            <a:off x="6517770" y="6072206"/>
            <a:ext cx="625998" cy="3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 descr="C:\Users\GABRIELLE BECA\Downloads\EK000335.JPG"/>
          <p:cNvPicPr>
            <a:picLocks noChangeAspect="1" noChangeArrowheads="1"/>
          </p:cNvPicPr>
          <p:nvPr/>
        </p:nvPicPr>
        <p:blipFill>
          <a:blip r:embed="rId8" cstate="print"/>
          <a:srcRect b="6106"/>
          <a:stretch>
            <a:fillRect/>
          </a:stretch>
        </p:blipFill>
        <p:spPr bwMode="auto">
          <a:xfrm>
            <a:off x="1571604" y="677826"/>
            <a:ext cx="6240000" cy="4394248"/>
          </a:xfrm>
          <a:prstGeom prst="round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117939954"/>
      </p:ext>
    </p:extLst>
  </p:cSld>
  <p:clrMapOvr>
    <a:masterClrMapping/>
  </p:clrMapOvr>
  <p:transition advTm="14015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00958" y="357166"/>
            <a:ext cx="128588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cs typeface="Arial" pitchFamily="34" charset="0"/>
              </a:rPr>
              <a:t>Objectives</a:t>
            </a:r>
          </a:p>
        </p:txBody>
      </p:sp>
      <p:sp>
        <p:nvSpPr>
          <p:cNvPr id="26" name="Text Box 3"/>
          <p:cNvSpPr txBox="1">
            <a:spLocks noChangeArrowheads="1"/>
          </p:cNvSpPr>
          <p:nvPr/>
        </p:nvSpPr>
        <p:spPr bwMode="auto">
          <a:xfrm>
            <a:off x="7429520" y="6286520"/>
            <a:ext cx="13903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pt-BR" sz="1000" dirty="0" err="1" smtClean="0">
                <a:cs typeface="Times New Roman" pitchFamily="18" charset="0"/>
              </a:rPr>
              <a:t>Baselga</a:t>
            </a:r>
            <a:r>
              <a:rPr lang="pt-BR" sz="1000" dirty="0" smtClean="0">
                <a:cs typeface="Times New Roman" pitchFamily="18" charset="0"/>
              </a:rPr>
              <a:t>, 2010</a:t>
            </a:r>
            <a:endParaRPr lang="pt-BR" sz="1000" dirty="0">
              <a:cs typeface="Times New Roman" pitchFamily="18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4"/>
          <a:srcRect t="6443"/>
          <a:stretch/>
        </p:blipFill>
        <p:spPr>
          <a:xfrm>
            <a:off x="2627177" y="3141248"/>
            <a:ext cx="3673015" cy="2520000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2699792" y="3356992"/>
            <a:ext cx="3528392" cy="1080120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C:\Users\GABRIELLE BECA\Pictures\baselga2.jpg"/>
          <p:cNvPicPr>
            <a:picLocks noChangeAspect="1" noChangeArrowheads="1"/>
          </p:cNvPicPr>
          <p:nvPr/>
        </p:nvPicPr>
        <p:blipFill>
          <a:blip r:embed="rId5"/>
          <a:srcRect t="53572"/>
          <a:stretch>
            <a:fillRect/>
          </a:stretch>
        </p:blipFill>
        <p:spPr bwMode="auto">
          <a:xfrm>
            <a:off x="2600337" y="4500570"/>
            <a:ext cx="3686175" cy="1176328"/>
          </a:xfrm>
          <a:prstGeom prst="rect">
            <a:avLst/>
          </a:prstGeom>
          <a:noFill/>
        </p:spPr>
      </p:pic>
      <p:sp>
        <p:nvSpPr>
          <p:cNvPr id="9" name="CaixaDeTexto 8"/>
          <p:cNvSpPr txBox="1"/>
          <p:nvPr/>
        </p:nvSpPr>
        <p:spPr>
          <a:xfrm>
            <a:off x="571472" y="847066"/>
            <a:ext cx="8072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dirty="0" smtClean="0"/>
          </a:p>
          <a:p>
            <a:pPr algn="just">
              <a:buFont typeface="Wingdings"/>
              <a:buChar char="ð"/>
            </a:pPr>
            <a:r>
              <a:rPr lang="en-US" sz="2400" dirty="0" smtClean="0"/>
              <a:t>   what explains the richness and the composition of medium and large sized mammals in fragmented landscapes dominated by sugarcane plantations?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753084585"/>
      </p:ext>
    </p:extLst>
  </p:cSld>
  <p:clrMapOvr>
    <a:masterClrMapping/>
  </p:clrMapOvr>
  <p:transition advTm="4631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F:\gabrielle_mapa_mestrado6.tif"/>
          <p:cNvPicPr>
            <a:picLocks noChangeAspect="1" noChangeArrowheads="1"/>
          </p:cNvPicPr>
          <p:nvPr/>
        </p:nvPicPr>
        <p:blipFill>
          <a:blip r:embed="rId3" cstate="print"/>
          <a:srcRect l="1563"/>
          <a:stretch>
            <a:fillRect/>
          </a:stretch>
        </p:blipFill>
        <p:spPr bwMode="auto">
          <a:xfrm>
            <a:off x="71406" y="207322"/>
            <a:ext cx="9072000" cy="6507826"/>
          </a:xfrm>
          <a:prstGeom prst="rect">
            <a:avLst/>
          </a:prstGeom>
          <a:noFill/>
        </p:spPr>
      </p:pic>
    </p:spTree>
  </p:cSld>
  <p:clrMapOvr>
    <a:masterClrMapping/>
  </p:clrMapOvr>
  <p:transition advTm="46313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4" cstate="print"/>
          <a:srcRect l="2935" t="2356"/>
          <a:stretch>
            <a:fillRect/>
          </a:stretch>
        </p:blipFill>
        <p:spPr bwMode="auto">
          <a:xfrm>
            <a:off x="428596" y="2977454"/>
            <a:ext cx="1653862" cy="1643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CaixaDeTexto 26"/>
          <p:cNvSpPr txBox="1"/>
          <p:nvPr/>
        </p:nvSpPr>
        <p:spPr>
          <a:xfrm>
            <a:off x="357158" y="4407107"/>
            <a:ext cx="642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/>
              <a:t>55%</a:t>
            </a:r>
            <a:endParaRPr lang="pt-BR" sz="1400" dirty="0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572264" y="357166"/>
            <a:ext cx="235745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ea typeface="Calibri" pitchFamily="34" charset="0"/>
                <a:cs typeface="Times New Roman" pitchFamily="18" charset="0"/>
              </a:rPr>
              <a:t>Mammals Sampling</a:t>
            </a:r>
            <a:endParaRPr lang="en-US" sz="1600" dirty="0" smtClean="0">
              <a:cs typeface="Arial" pitchFamily="34" charset="0"/>
            </a:endParaRPr>
          </a:p>
        </p:txBody>
      </p:sp>
      <p:pic>
        <p:nvPicPr>
          <p:cNvPr id="18" name="Picture 2" descr="H:\Fotos\rec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466" r="7525"/>
          <a:stretch>
            <a:fillRect/>
          </a:stretch>
        </p:blipFill>
        <p:spPr bwMode="auto">
          <a:xfrm>
            <a:off x="642910" y="1048628"/>
            <a:ext cx="1171571" cy="14643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ixaDeTexto 22"/>
          <p:cNvSpPr txBox="1"/>
          <p:nvPr/>
        </p:nvSpPr>
        <p:spPr>
          <a:xfrm>
            <a:off x="2143108" y="977190"/>
            <a:ext cx="65008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/>
              <a:buChar char="ú"/>
            </a:pPr>
            <a:r>
              <a:rPr lang="en-US" sz="2400" dirty="0" smtClean="0"/>
              <a:t>  8 camera trap;</a:t>
            </a:r>
          </a:p>
          <a:p>
            <a:pPr algn="just">
              <a:buFont typeface="Wingdings"/>
              <a:buChar char="ú"/>
            </a:pPr>
            <a:r>
              <a:rPr lang="en-US" sz="2400" dirty="0" smtClean="0"/>
              <a:t>  30 days;</a:t>
            </a:r>
          </a:p>
          <a:p>
            <a:pPr algn="just">
              <a:buFont typeface="Wingdings"/>
              <a:buChar char="ú"/>
            </a:pPr>
            <a:r>
              <a:rPr lang="en-US" sz="2400" dirty="0" smtClean="0"/>
              <a:t>  no baits;</a:t>
            </a:r>
          </a:p>
          <a:p>
            <a:pPr algn="just">
              <a:buFont typeface="Wingdings"/>
              <a:buChar char="ú"/>
            </a:pPr>
            <a:r>
              <a:rPr lang="en-US" sz="2400" dirty="0" smtClean="0"/>
              <a:t>  </a:t>
            </a:r>
            <a:r>
              <a:rPr lang="en-US" sz="2400" dirty="0" err="1" smtClean="0"/>
              <a:t>jan</a:t>
            </a:r>
            <a:r>
              <a:rPr lang="en-US" sz="2400" dirty="0" smtClean="0"/>
              <a:t>/14 to </a:t>
            </a:r>
            <a:r>
              <a:rPr lang="en-US" sz="2400" dirty="0" err="1" smtClean="0"/>
              <a:t>feb</a:t>
            </a:r>
            <a:r>
              <a:rPr lang="en-US" sz="2400" dirty="0" smtClean="0"/>
              <a:t>/15 – may/15 to sep/15;</a:t>
            </a:r>
          </a:p>
        </p:txBody>
      </p:sp>
      <p:sp>
        <p:nvSpPr>
          <p:cNvPr id="31" name="Retângulo de cantos arredondados 30"/>
          <p:cNvSpPr/>
          <p:nvPr/>
        </p:nvSpPr>
        <p:spPr>
          <a:xfrm>
            <a:off x="5675134" y="5015050"/>
            <a:ext cx="1111444" cy="1200032"/>
          </a:xfrm>
          <a:prstGeom prst="roundRect">
            <a:avLst/>
          </a:prstGeom>
          <a:blipFill>
            <a:blip r:embed="rId6" cstate="print">
              <a:lum contrast="20000"/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 l="-22000" r="-22000"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32" name="Picture 2" descr="D:\Documents\Mestrado\Projetos FAPESP\Nacional\Campos\Novo Horizonte\Registros 08.12.14\100_8709.JPG"/>
          <p:cNvPicPr>
            <a:picLocks noChangeAspect="1" noChangeArrowheads="1"/>
          </p:cNvPicPr>
          <p:nvPr/>
        </p:nvPicPr>
        <p:blipFill>
          <a:blip r:embed="rId7" cstate="print">
            <a:lum bright="-10000" contrast="30000"/>
          </a:blip>
          <a:srcRect l="14837" t="6183" r="17784" b="4781"/>
          <a:stretch>
            <a:fillRect/>
          </a:stretch>
        </p:blipFill>
        <p:spPr bwMode="auto">
          <a:xfrm>
            <a:off x="2317548" y="5015050"/>
            <a:ext cx="1190661" cy="1190661"/>
          </a:xfrm>
          <a:prstGeom prst="roundRect">
            <a:avLst/>
          </a:prstGeom>
          <a:noFill/>
        </p:spPr>
      </p:pic>
      <p:pic>
        <p:nvPicPr>
          <p:cNvPr id="33" name="Picture 3" descr="D:\Documents\Mestrado\Projetos FAPESP\Nacional\Campos\Araras\Registros 10.06.14\100_7981.JPG"/>
          <p:cNvPicPr>
            <a:picLocks noChangeAspect="1" noChangeArrowheads="1"/>
          </p:cNvPicPr>
          <p:nvPr/>
        </p:nvPicPr>
        <p:blipFill>
          <a:blip r:embed="rId8" cstate="print">
            <a:lum contrast="10000"/>
          </a:blip>
          <a:srcRect l="17645" t="9199" r="18519" b="22000"/>
          <a:stretch>
            <a:fillRect/>
          </a:stretch>
        </p:blipFill>
        <p:spPr bwMode="auto">
          <a:xfrm>
            <a:off x="4000496" y="5015050"/>
            <a:ext cx="1190661" cy="1190661"/>
          </a:xfrm>
          <a:prstGeom prst="roundRect">
            <a:avLst/>
          </a:prstGeom>
          <a:noFill/>
        </p:spPr>
      </p:pic>
      <p:sp>
        <p:nvSpPr>
          <p:cNvPr id="34" name="CaixaDeTexto 33"/>
          <p:cNvSpPr txBox="1"/>
          <p:nvPr/>
        </p:nvSpPr>
        <p:spPr>
          <a:xfrm>
            <a:off x="2143108" y="3026867"/>
            <a:ext cx="6786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sym typeface="Wingdings"/>
              </a:rPr>
              <a:t>  </a:t>
            </a:r>
            <a:r>
              <a:rPr lang="en-US" sz="2400" dirty="0" smtClean="0"/>
              <a:t>sample points in a single type of patch;</a:t>
            </a:r>
          </a:p>
          <a:p>
            <a:pPr algn="just">
              <a:buFont typeface="Wingdings"/>
              <a:buChar char="ú"/>
            </a:pPr>
            <a:r>
              <a:rPr lang="en-US" sz="2400" dirty="0" smtClean="0"/>
              <a:t>  sites with similar features;</a:t>
            </a:r>
          </a:p>
          <a:p>
            <a:pPr algn="just">
              <a:buFont typeface="Wingdings"/>
              <a:buChar char="ú"/>
            </a:pPr>
            <a:r>
              <a:rPr lang="en-US" sz="2400" dirty="0" smtClean="0"/>
              <a:t>  200 m ~ 1500 m;</a:t>
            </a:r>
          </a:p>
          <a:p>
            <a:pPr algn="just">
              <a:buFont typeface="Wingdings"/>
              <a:buChar char="ú"/>
            </a:pPr>
            <a:r>
              <a:rPr lang="en-US" sz="2400" dirty="0" smtClean="0"/>
              <a:t>  5760 hours/landscape;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7429520" y="6286520"/>
            <a:ext cx="1359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 smtClean="0">
                <a:cs typeface="Times New Roman" pitchFamily="18" charset="0"/>
              </a:rPr>
              <a:t>Benett</a:t>
            </a:r>
            <a:r>
              <a:rPr lang="pt-BR" sz="1000" dirty="0" smtClean="0">
                <a:cs typeface="Times New Roman" pitchFamily="18" charset="0"/>
              </a:rPr>
              <a:t> </a:t>
            </a:r>
            <a:r>
              <a:rPr lang="pt-BR" sz="1000" dirty="0" err="1" smtClean="0">
                <a:cs typeface="Times New Roman" pitchFamily="18" charset="0"/>
              </a:rPr>
              <a:t>et</a:t>
            </a:r>
            <a:r>
              <a:rPr lang="pt-BR" sz="1000" dirty="0" smtClean="0">
                <a:cs typeface="Times New Roman" pitchFamily="18" charset="0"/>
              </a:rPr>
              <a:t> al. 2006</a:t>
            </a: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791095169"/>
      </p:ext>
    </p:extLst>
  </p:cSld>
  <p:clrMapOvr>
    <a:masterClrMapping/>
  </p:clrMapOvr>
  <p:transition spd="slow" advTm="15089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3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497091" y="714356"/>
            <a:ext cx="21407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Forest </a:t>
            </a:r>
            <a:r>
              <a:rPr lang="pt-BR" sz="2400" dirty="0" err="1" smtClean="0"/>
              <a:t>Cover</a:t>
            </a:r>
            <a:endParaRPr lang="pt-BR" sz="240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1928802"/>
            <a:ext cx="5943600" cy="407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Conector reto 17"/>
          <p:cNvCxnSpPr/>
          <p:nvPr/>
        </p:nvCxnSpPr>
        <p:spPr>
          <a:xfrm flipV="1">
            <a:off x="4868416" y="3510698"/>
            <a:ext cx="1489534" cy="106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/>
          <p:cNvSpPr txBox="1"/>
          <p:nvPr/>
        </p:nvSpPr>
        <p:spPr>
          <a:xfrm>
            <a:off x="5732512" y="3233330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2 km</a:t>
            </a:r>
            <a:endParaRPr lang="pt-BR" sz="16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7215206" y="6286520"/>
            <a:ext cx="1617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Lyra</a:t>
            </a:r>
            <a:r>
              <a:rPr lang="en-US" sz="1000" dirty="0" smtClean="0"/>
              <a:t>-Jorge </a:t>
            </a:r>
            <a:r>
              <a:rPr lang="en-US" sz="1000" i="1" dirty="0" smtClean="0"/>
              <a:t>et al</a:t>
            </a:r>
            <a:r>
              <a:rPr lang="en-US" sz="1000" dirty="0" smtClean="0"/>
              <a:t>. 2010</a:t>
            </a:r>
            <a:endParaRPr lang="pt-BR" sz="1000" dirty="0" smtClean="0">
              <a:cs typeface="Times New Roman" pitchFamily="18" charset="0"/>
            </a:endParaRP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500826" y="357166"/>
            <a:ext cx="22860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smtClean="0"/>
              <a:t>Landscape Variables</a:t>
            </a:r>
            <a:endParaRPr lang="pt-BR" sz="1600" dirty="0"/>
          </a:p>
        </p:txBody>
      </p:sp>
    </p:spTree>
  </p:cSld>
  <p:clrMapOvr>
    <a:masterClrMapping/>
  </p:clrMapOvr>
  <p:transition advTm="98062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537710" y="714356"/>
            <a:ext cx="2534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/>
              <a:t>Structural</a:t>
            </a:r>
            <a:r>
              <a:rPr lang="pt-BR" sz="2400" dirty="0" smtClean="0"/>
              <a:t> </a:t>
            </a:r>
            <a:r>
              <a:rPr lang="pt-BR" sz="2400" dirty="0" err="1" smtClean="0"/>
              <a:t>Area</a:t>
            </a:r>
            <a:endParaRPr lang="pt-BR" sz="2400" dirty="0"/>
          </a:p>
        </p:txBody>
      </p:sp>
      <p:pic>
        <p:nvPicPr>
          <p:cNvPr id="4" name="Picture 3" descr="F:\Fotos\area_func.jpg"/>
          <p:cNvPicPr>
            <a:picLocks noChangeAspect="1" noChangeArrowheads="1"/>
          </p:cNvPicPr>
          <p:nvPr/>
        </p:nvPicPr>
        <p:blipFill>
          <a:blip r:embed="rId3" cstate="print"/>
          <a:srcRect r="28738" b="25491"/>
          <a:stretch>
            <a:fillRect/>
          </a:stretch>
        </p:blipFill>
        <p:spPr bwMode="auto">
          <a:xfrm>
            <a:off x="1691680" y="1938362"/>
            <a:ext cx="5893752" cy="3960000"/>
          </a:xfrm>
          <a:prstGeom prst="rect">
            <a:avLst/>
          </a:prstGeom>
          <a:noFill/>
        </p:spPr>
      </p:pic>
      <p:sp>
        <p:nvSpPr>
          <p:cNvPr id="5" name="Elipse 4"/>
          <p:cNvSpPr/>
          <p:nvPr/>
        </p:nvSpPr>
        <p:spPr>
          <a:xfrm>
            <a:off x="1619672" y="785794"/>
            <a:ext cx="6192688" cy="5688632"/>
          </a:xfrm>
          <a:prstGeom prst="ellipse">
            <a:avLst/>
          </a:prstGeom>
          <a:noFill/>
          <a:ln w="158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/>
          <p:cNvCxnSpPr/>
          <p:nvPr/>
        </p:nvCxnSpPr>
        <p:spPr>
          <a:xfrm>
            <a:off x="4716016" y="3378082"/>
            <a:ext cx="16561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>
            <a:off x="4716016" y="3378082"/>
            <a:ext cx="0" cy="30243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4695188" y="5970370"/>
            <a:ext cx="740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10 km</a:t>
            </a:r>
            <a:endParaRPr lang="pt-BR" sz="16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5580112" y="3090050"/>
            <a:ext cx="64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2 km</a:t>
            </a:r>
            <a:endParaRPr lang="pt-BR" sz="1600" dirty="0"/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6500826" y="357166"/>
            <a:ext cx="22860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 smtClean="0"/>
              <a:t>Landscape Variables</a:t>
            </a:r>
            <a:endParaRPr lang="pt-BR" sz="1600" dirty="0"/>
          </a:p>
        </p:txBody>
      </p:sp>
    </p:spTree>
  </p:cSld>
  <p:clrMapOvr>
    <a:masterClrMapping/>
  </p:clrMapOvr>
  <p:transition advTm="38781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|1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1|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0.5|4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1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4.4|1|7.1|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6.2|2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29|1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8|17.1|19.9|18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5|0.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6|25.1|13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5|11.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7|8.6|18.3|24.4|1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3.9|4.6|8.3|38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16.8|9.2|7.3|2.6|3.1|7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3|42.1|33.8|229.7|63.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1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9.6|104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4.8|5.9|2|3.5|12.9|3|4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o">
  <a:themeElements>
    <a:clrScheme name="Metrô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Aspecto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Aspect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41712</TotalTime>
  <Words>1170</Words>
  <Application>Microsoft Office PowerPoint</Application>
  <PresentationFormat>Apresentação na tela (4:3)</PresentationFormat>
  <Paragraphs>464</Paragraphs>
  <Slides>42</Slides>
  <Notes>31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3" baseType="lpstr">
      <vt:lpstr>Aspecto</vt:lpstr>
      <vt:lpstr>LANDSCAPE INFLUENCE ON THE PERSISTENCE OF TERRESTRIAL MAMMALS IN ATLANTIC FOREST FRAGMENTS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Aprendizes</dc:creator>
  <cp:lastModifiedBy>GABRIELLE BECA</cp:lastModifiedBy>
  <cp:revision>1868</cp:revision>
  <dcterms:created xsi:type="dcterms:W3CDTF">2014-03-12T17:27:14Z</dcterms:created>
  <dcterms:modified xsi:type="dcterms:W3CDTF">2016-02-22T15:00:21Z</dcterms:modified>
</cp:coreProperties>
</file>